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8" r:id="rId10"/>
    <p:sldId id="269" r:id="rId11"/>
    <p:sldId id="270" r:id="rId12"/>
    <p:sldId id="278" r:id="rId13"/>
    <p:sldId id="271" r:id="rId14"/>
    <p:sldId id="272" r:id="rId15"/>
    <p:sldId id="273" r:id="rId16"/>
    <p:sldId id="274" r:id="rId17"/>
    <p:sldId id="275" r:id="rId18"/>
    <p:sldId id="262" r:id="rId19"/>
    <p:sldId id="276" r:id="rId20"/>
    <p:sldId id="277" r:id="rId21"/>
    <p:sldId id="263" r:id="rId22"/>
    <p:sldId id="264" r:id="rId23"/>
    <p:sldId id="265" r:id="rId24"/>
    <p:sldId id="267" r:id="rId25"/>
  </p:sldIdLst>
  <p:sldSz cx="9144000" cy="6858000" type="screen4x3"/>
  <p:notesSz cx="7772400" cy="100584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21115" autoAdjust="0"/>
    <p:restoredTop sz="94660"/>
  </p:normalViewPr>
  <p:slideViewPr>
    <p:cSldViewPr>
      <p:cViewPr varScale="1">
        <p:scale>
          <a:sx n="97" d="100"/>
          <a:sy n="97" d="100"/>
        </p:scale>
        <p:origin x="-114" y="-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wheel spokes="8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9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2158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96" name="PlaceHolder 3"/>
          <p:cNvSpPr>
            <a:spLocks noGrp="1"/>
          </p:cNvSpPr>
          <p:nvPr>
            <p:ph type="body"/>
          </p:nvPr>
        </p:nvSpPr>
        <p:spPr>
          <a:xfrm>
            <a:off x="457200" y="3968280"/>
            <a:ext cx="8229240" cy="2158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  <p:transition spd="med">
    <p:wheel spokes="8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2158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99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2158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00" name="PlaceHolder 4"/>
          <p:cNvSpPr>
            <a:spLocks noGrp="1"/>
          </p:cNvSpPr>
          <p:nvPr>
            <p:ph type="body"/>
          </p:nvPr>
        </p:nvSpPr>
        <p:spPr>
          <a:xfrm>
            <a:off x="4673520" y="3968280"/>
            <a:ext cx="4015440" cy="2158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01" name="PlaceHolder 5"/>
          <p:cNvSpPr>
            <a:spLocks noGrp="1"/>
          </p:cNvSpPr>
          <p:nvPr>
            <p:ph type="body"/>
          </p:nvPr>
        </p:nvSpPr>
        <p:spPr>
          <a:xfrm>
            <a:off x="457200" y="3968280"/>
            <a:ext cx="4015440" cy="2158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  <p:transition spd="med">
    <p:wheel spokes="8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2158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2158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  <p:transition spd="med">
    <p:wheel spokes="8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wheel spokes="8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144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4526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  <p:transition spd="med">
    <p:wheel spokes="8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45259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  <p:transition spd="med">
    <p:wheel spokes="8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14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45259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49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45259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  <p:transition spd="med">
    <p:wheel spokes="8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  <p:transition spd="med">
    <p:wheel spokes="8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85684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  <p:transition spd="med">
    <p:wheel spokes="8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15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2158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54" name="PlaceHolder 3"/>
          <p:cNvSpPr>
            <a:spLocks noGrp="1"/>
          </p:cNvSpPr>
          <p:nvPr>
            <p:ph type="body"/>
          </p:nvPr>
        </p:nvSpPr>
        <p:spPr>
          <a:xfrm>
            <a:off x="457200" y="3968280"/>
            <a:ext cx="4015440" cy="2158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55" name="PlaceHolder 4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45259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  <p:transition spd="med">
    <p:wheel spokes="8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74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4526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  <p:transition spd="med">
    <p:wheel spokes="8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15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45259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58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2158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59" name="PlaceHolder 4"/>
          <p:cNvSpPr>
            <a:spLocks noGrp="1"/>
          </p:cNvSpPr>
          <p:nvPr>
            <p:ph type="body"/>
          </p:nvPr>
        </p:nvSpPr>
        <p:spPr>
          <a:xfrm>
            <a:off x="4673520" y="3968280"/>
            <a:ext cx="4015440" cy="2158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  <p:transition spd="med">
    <p:wheel spokes="8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16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2158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62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2158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63" name="PlaceHolder 4"/>
          <p:cNvSpPr>
            <a:spLocks noGrp="1"/>
          </p:cNvSpPr>
          <p:nvPr>
            <p:ph type="body"/>
          </p:nvPr>
        </p:nvSpPr>
        <p:spPr>
          <a:xfrm>
            <a:off x="457200" y="3968280"/>
            <a:ext cx="8228520" cy="2158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  <p:transition spd="med">
    <p:wheel spokes="8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16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2158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66" name="PlaceHolder 3"/>
          <p:cNvSpPr>
            <a:spLocks noGrp="1"/>
          </p:cNvSpPr>
          <p:nvPr>
            <p:ph type="body"/>
          </p:nvPr>
        </p:nvSpPr>
        <p:spPr>
          <a:xfrm>
            <a:off x="457200" y="3968280"/>
            <a:ext cx="8229240" cy="2158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  <p:transition spd="med">
    <p:wheel spokes="8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16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2158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69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2158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70" name="PlaceHolder 4"/>
          <p:cNvSpPr>
            <a:spLocks noGrp="1"/>
          </p:cNvSpPr>
          <p:nvPr>
            <p:ph type="body"/>
          </p:nvPr>
        </p:nvSpPr>
        <p:spPr>
          <a:xfrm>
            <a:off x="4673520" y="3968280"/>
            <a:ext cx="4015440" cy="2158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71" name="PlaceHolder 5"/>
          <p:cNvSpPr>
            <a:spLocks noGrp="1"/>
          </p:cNvSpPr>
          <p:nvPr>
            <p:ph type="body"/>
          </p:nvPr>
        </p:nvSpPr>
        <p:spPr>
          <a:xfrm>
            <a:off x="457200" y="3968280"/>
            <a:ext cx="4015440" cy="2158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  <p:transition spd="med">
    <p:wheel spokes="8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17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2158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74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2158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  <p:transition spd="med">
    <p:wheel spokes="8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wheel spokes="8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182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4526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  <p:transition spd="med">
    <p:wheel spokes="8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18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45259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  <p:transition spd="med">
    <p:wheel spokes="8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18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45259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87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45259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  <p:transition spd="med">
    <p:wheel spokes="8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  <p:transition spd="med">
    <p:wheel spokes="8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45259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  <p:transition spd="med">
    <p:wheel spokes="8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85684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  <p:transition spd="med">
    <p:wheel spokes="8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19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2158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92" name="PlaceHolder 3"/>
          <p:cNvSpPr>
            <a:spLocks noGrp="1"/>
          </p:cNvSpPr>
          <p:nvPr>
            <p:ph type="body"/>
          </p:nvPr>
        </p:nvSpPr>
        <p:spPr>
          <a:xfrm>
            <a:off x="457200" y="3968280"/>
            <a:ext cx="4015440" cy="2158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93" name="PlaceHolder 4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45259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  <p:transition spd="med">
    <p:wheel spokes="8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19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45259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96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2158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97" name="PlaceHolder 4"/>
          <p:cNvSpPr>
            <a:spLocks noGrp="1"/>
          </p:cNvSpPr>
          <p:nvPr>
            <p:ph type="body"/>
          </p:nvPr>
        </p:nvSpPr>
        <p:spPr>
          <a:xfrm>
            <a:off x="4673520" y="3968280"/>
            <a:ext cx="4015440" cy="2158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  <p:transition spd="med">
    <p:wheel spokes="8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19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2158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00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2158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01" name="PlaceHolder 4"/>
          <p:cNvSpPr>
            <a:spLocks noGrp="1"/>
          </p:cNvSpPr>
          <p:nvPr>
            <p:ph type="body"/>
          </p:nvPr>
        </p:nvSpPr>
        <p:spPr>
          <a:xfrm>
            <a:off x="457200" y="3968280"/>
            <a:ext cx="8228520" cy="2158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  <p:transition spd="med">
    <p:wheel spokes="8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20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2158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04" name="PlaceHolder 3"/>
          <p:cNvSpPr>
            <a:spLocks noGrp="1"/>
          </p:cNvSpPr>
          <p:nvPr>
            <p:ph type="body"/>
          </p:nvPr>
        </p:nvSpPr>
        <p:spPr>
          <a:xfrm>
            <a:off x="457200" y="3968280"/>
            <a:ext cx="8229240" cy="2158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  <p:transition spd="med">
    <p:wheel spokes="8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20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2158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07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2158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08" name="PlaceHolder 4"/>
          <p:cNvSpPr>
            <a:spLocks noGrp="1"/>
          </p:cNvSpPr>
          <p:nvPr>
            <p:ph type="body"/>
          </p:nvPr>
        </p:nvSpPr>
        <p:spPr>
          <a:xfrm>
            <a:off x="4673520" y="3968280"/>
            <a:ext cx="4015440" cy="2158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09" name="PlaceHolder 5"/>
          <p:cNvSpPr>
            <a:spLocks noGrp="1"/>
          </p:cNvSpPr>
          <p:nvPr>
            <p:ph type="body"/>
          </p:nvPr>
        </p:nvSpPr>
        <p:spPr>
          <a:xfrm>
            <a:off x="457200" y="3968280"/>
            <a:ext cx="4015440" cy="2158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  <p:transition spd="med">
    <p:wheel spokes="8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21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2158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12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2158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  <p:transition spd="med">
    <p:wheel spokes="8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45259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79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45259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  <p:transition spd="med">
    <p:wheel spokes="8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  <p:transition spd="med">
    <p:wheel spokes="8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85684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  <p:transition spd="med">
    <p:wheel spokes="8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2158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457200" y="3968280"/>
            <a:ext cx="4015440" cy="2158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85" name="PlaceHolder 4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45259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  <p:transition spd="med">
    <p:wheel spokes="8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8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45259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88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2158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89" name="PlaceHolder 4"/>
          <p:cNvSpPr>
            <a:spLocks noGrp="1"/>
          </p:cNvSpPr>
          <p:nvPr>
            <p:ph type="body"/>
          </p:nvPr>
        </p:nvSpPr>
        <p:spPr>
          <a:xfrm>
            <a:off x="4673520" y="3968280"/>
            <a:ext cx="4015440" cy="2158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  <p:transition spd="med">
    <p:wheel spokes="8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2158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92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2158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93" name="PlaceHolder 4"/>
          <p:cNvSpPr>
            <a:spLocks noGrp="1"/>
          </p:cNvSpPr>
          <p:nvPr>
            <p:ph type="body"/>
          </p:nvPr>
        </p:nvSpPr>
        <p:spPr>
          <a:xfrm>
            <a:off x="457200" y="3968280"/>
            <a:ext cx="8228520" cy="2158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  <p:transition spd="med">
    <p:wheel spokes="8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CustomShape 1"/>
          <p:cNvSpPr/>
          <p:nvPr/>
        </p:nvSpPr>
        <p:spPr>
          <a:xfrm>
            <a:off x="-7920" y="5178600"/>
            <a:ext cx="748440" cy="1272600"/>
          </a:xfrm>
          <a:prstGeom prst="rect">
            <a:avLst/>
          </a:prstGeom>
          <a:solidFill>
            <a:srgbClr val="F2DFFD"/>
          </a:solidFill>
        </p:spPr>
      </p:sp>
      <p:sp>
        <p:nvSpPr>
          <p:cNvPr id="74" name="CustomShape 2"/>
          <p:cNvSpPr/>
          <p:nvPr/>
        </p:nvSpPr>
        <p:spPr>
          <a:xfrm>
            <a:off x="165240" y="3875040"/>
            <a:ext cx="227160" cy="264240"/>
          </a:xfrm>
          <a:prstGeom prst="rect">
            <a:avLst/>
          </a:prstGeom>
          <a:solidFill>
            <a:srgbClr val="FFFFCC"/>
          </a:solidFill>
        </p:spPr>
      </p:sp>
      <p:sp>
        <p:nvSpPr>
          <p:cNvPr id="2" name="CustomShape 3"/>
          <p:cNvSpPr/>
          <p:nvPr/>
        </p:nvSpPr>
        <p:spPr>
          <a:xfrm>
            <a:off x="493200" y="4000680"/>
            <a:ext cx="388800" cy="219240"/>
          </a:xfrm>
          <a:prstGeom prst="rect">
            <a:avLst/>
          </a:prstGeom>
          <a:solidFill>
            <a:srgbClr val="FFFFCC"/>
          </a:solidFill>
        </p:spPr>
      </p:sp>
      <p:sp>
        <p:nvSpPr>
          <p:cNvPr id="3" name="CustomShape 4"/>
          <p:cNvSpPr/>
          <p:nvPr/>
        </p:nvSpPr>
        <p:spPr>
          <a:xfrm>
            <a:off x="415440" y="4467600"/>
            <a:ext cx="405360" cy="111600"/>
          </a:xfrm>
          <a:prstGeom prst="rect">
            <a:avLst/>
          </a:prstGeom>
          <a:solidFill>
            <a:srgbClr val="FFFFCC"/>
          </a:solidFill>
        </p:spPr>
      </p:sp>
      <p:sp>
        <p:nvSpPr>
          <p:cNvPr id="4" name="CustomShape 5"/>
          <p:cNvSpPr/>
          <p:nvPr/>
        </p:nvSpPr>
        <p:spPr>
          <a:xfrm>
            <a:off x="142920" y="2755800"/>
            <a:ext cx="1126440" cy="1218600"/>
          </a:xfrm>
          <a:prstGeom prst="rect">
            <a:avLst/>
          </a:prstGeom>
          <a:solidFill>
            <a:srgbClr val="EBF7FF"/>
          </a:solidFill>
        </p:spPr>
      </p:sp>
      <p:sp>
        <p:nvSpPr>
          <p:cNvPr id="5" name="CustomShape 6"/>
          <p:cNvSpPr/>
          <p:nvPr/>
        </p:nvSpPr>
        <p:spPr>
          <a:xfrm>
            <a:off x="333360" y="2721960"/>
            <a:ext cx="974880" cy="1004400"/>
          </a:xfrm>
          <a:prstGeom prst="rect">
            <a:avLst/>
          </a:prstGeom>
          <a:solidFill>
            <a:srgbClr val="EBF7FF"/>
          </a:solidFill>
        </p:spPr>
      </p:sp>
      <p:sp>
        <p:nvSpPr>
          <p:cNvPr id="6" name="CustomShape 7"/>
          <p:cNvSpPr/>
          <p:nvPr/>
        </p:nvSpPr>
        <p:spPr>
          <a:xfrm>
            <a:off x="72000" y="2916360"/>
            <a:ext cx="815760" cy="1021320"/>
          </a:xfrm>
          <a:prstGeom prst="rect">
            <a:avLst/>
          </a:prstGeom>
          <a:solidFill>
            <a:srgbClr val="EBF7FF"/>
          </a:solidFill>
        </p:spPr>
      </p:sp>
      <p:sp>
        <p:nvSpPr>
          <p:cNvPr id="7" name="CustomShape 8"/>
          <p:cNvSpPr/>
          <p:nvPr/>
        </p:nvSpPr>
        <p:spPr>
          <a:xfrm>
            <a:off x="291960" y="3155760"/>
            <a:ext cx="289080" cy="516960"/>
          </a:xfrm>
          <a:prstGeom prst="rect">
            <a:avLst/>
          </a:prstGeom>
          <a:solidFill>
            <a:srgbClr val="EBF7FF"/>
          </a:solidFill>
        </p:spPr>
      </p:sp>
      <p:sp>
        <p:nvSpPr>
          <p:cNvPr id="8" name="CustomShape 9"/>
          <p:cNvSpPr/>
          <p:nvPr/>
        </p:nvSpPr>
        <p:spPr>
          <a:xfrm>
            <a:off x="879480" y="3830040"/>
            <a:ext cx="264240" cy="307800"/>
          </a:xfrm>
          <a:prstGeom prst="rect">
            <a:avLst/>
          </a:prstGeom>
          <a:solidFill>
            <a:srgbClr val="EBF7FF"/>
          </a:solidFill>
        </p:spPr>
      </p:sp>
      <p:sp>
        <p:nvSpPr>
          <p:cNvPr id="9" name="CustomShape 10"/>
          <p:cNvSpPr/>
          <p:nvPr/>
        </p:nvSpPr>
        <p:spPr>
          <a:xfrm>
            <a:off x="797400" y="3916800"/>
            <a:ext cx="64800" cy="181800"/>
          </a:xfrm>
          <a:prstGeom prst="rect">
            <a:avLst/>
          </a:prstGeom>
          <a:solidFill>
            <a:srgbClr val="EBF7FF"/>
          </a:solidFill>
        </p:spPr>
      </p:sp>
      <p:sp>
        <p:nvSpPr>
          <p:cNvPr id="10" name="CustomShape 11"/>
          <p:cNvSpPr/>
          <p:nvPr/>
        </p:nvSpPr>
        <p:spPr>
          <a:xfrm>
            <a:off x="2068560" y="4869360"/>
            <a:ext cx="444960" cy="1293120"/>
          </a:xfrm>
          <a:prstGeom prst="rect">
            <a:avLst/>
          </a:prstGeom>
          <a:solidFill>
            <a:srgbClr val="EBF7FF"/>
          </a:solidFill>
        </p:spPr>
      </p:sp>
      <p:sp>
        <p:nvSpPr>
          <p:cNvPr id="11" name="CustomShape 12"/>
          <p:cNvSpPr/>
          <p:nvPr/>
        </p:nvSpPr>
        <p:spPr>
          <a:xfrm>
            <a:off x="2741400" y="4626720"/>
            <a:ext cx="102240" cy="530280"/>
          </a:xfrm>
          <a:prstGeom prst="rect">
            <a:avLst/>
          </a:prstGeom>
          <a:solidFill>
            <a:srgbClr val="EBF7FF"/>
          </a:solidFill>
        </p:spPr>
      </p:sp>
      <p:sp>
        <p:nvSpPr>
          <p:cNvPr id="12" name="CustomShape 13"/>
          <p:cNvSpPr/>
          <p:nvPr/>
        </p:nvSpPr>
        <p:spPr>
          <a:xfrm>
            <a:off x="2786040" y="4309200"/>
            <a:ext cx="186120" cy="88920"/>
          </a:xfrm>
          <a:prstGeom prst="rect">
            <a:avLst/>
          </a:prstGeom>
          <a:solidFill>
            <a:srgbClr val="EBF7FF"/>
          </a:solidFill>
        </p:spPr>
      </p:sp>
      <p:sp>
        <p:nvSpPr>
          <p:cNvPr id="13" name="CustomShape 14"/>
          <p:cNvSpPr/>
          <p:nvPr/>
        </p:nvSpPr>
        <p:spPr>
          <a:xfrm>
            <a:off x="544680" y="6126840"/>
            <a:ext cx="196920" cy="252360"/>
          </a:xfrm>
          <a:prstGeom prst="rect">
            <a:avLst/>
          </a:prstGeom>
          <a:solidFill>
            <a:srgbClr val="FFFFCC"/>
          </a:solidFill>
        </p:spPr>
      </p:sp>
      <p:sp>
        <p:nvSpPr>
          <p:cNvPr id="14" name="CustomShape 15"/>
          <p:cNvSpPr/>
          <p:nvPr/>
        </p:nvSpPr>
        <p:spPr>
          <a:xfrm>
            <a:off x="829080" y="6246720"/>
            <a:ext cx="336960" cy="209520"/>
          </a:xfrm>
          <a:prstGeom prst="rect">
            <a:avLst/>
          </a:prstGeom>
          <a:solidFill>
            <a:srgbClr val="FFFFCC"/>
          </a:solidFill>
        </p:spPr>
      </p:sp>
      <p:sp>
        <p:nvSpPr>
          <p:cNvPr id="15" name="CustomShape 16"/>
          <p:cNvSpPr/>
          <p:nvPr/>
        </p:nvSpPr>
        <p:spPr>
          <a:xfrm>
            <a:off x="761760" y="6684120"/>
            <a:ext cx="351360" cy="106560"/>
          </a:xfrm>
          <a:prstGeom prst="rect">
            <a:avLst/>
          </a:prstGeom>
          <a:solidFill>
            <a:srgbClr val="FFFFCC"/>
          </a:solidFill>
        </p:spPr>
      </p:sp>
      <p:sp>
        <p:nvSpPr>
          <p:cNvPr id="16" name="CustomShape 17"/>
          <p:cNvSpPr/>
          <p:nvPr/>
        </p:nvSpPr>
        <p:spPr>
          <a:xfrm>
            <a:off x="395280" y="1749600"/>
            <a:ext cx="207000" cy="297720"/>
          </a:xfrm>
          <a:prstGeom prst="rect">
            <a:avLst/>
          </a:prstGeom>
          <a:solidFill>
            <a:srgbClr val="FFFFCC"/>
          </a:solidFill>
        </p:spPr>
      </p:sp>
      <p:sp>
        <p:nvSpPr>
          <p:cNvPr id="17" name="CustomShape 18"/>
          <p:cNvSpPr/>
          <p:nvPr/>
        </p:nvSpPr>
        <p:spPr>
          <a:xfrm>
            <a:off x="694440" y="1891080"/>
            <a:ext cx="354240" cy="246960"/>
          </a:xfrm>
          <a:prstGeom prst="rect">
            <a:avLst/>
          </a:prstGeom>
          <a:solidFill>
            <a:srgbClr val="FFFFCC"/>
          </a:solidFill>
        </p:spPr>
      </p:sp>
      <p:sp>
        <p:nvSpPr>
          <p:cNvPr id="18" name="CustomShape 19"/>
          <p:cNvSpPr/>
          <p:nvPr/>
        </p:nvSpPr>
        <p:spPr>
          <a:xfrm>
            <a:off x="623520" y="2416680"/>
            <a:ext cx="369360" cy="125640"/>
          </a:xfrm>
          <a:prstGeom prst="rect">
            <a:avLst/>
          </a:prstGeom>
          <a:solidFill>
            <a:srgbClr val="FFFFCC"/>
          </a:solidFill>
        </p:spPr>
      </p:sp>
      <p:sp>
        <p:nvSpPr>
          <p:cNvPr id="19" name="CustomShape 20"/>
          <p:cNvSpPr/>
          <p:nvPr/>
        </p:nvSpPr>
        <p:spPr>
          <a:xfrm>
            <a:off x="1293840" y="0"/>
            <a:ext cx="173520" cy="218160"/>
          </a:xfrm>
          <a:prstGeom prst="rect">
            <a:avLst/>
          </a:prstGeom>
          <a:solidFill>
            <a:srgbClr val="FFFFCC"/>
          </a:solidFill>
        </p:spPr>
      </p:sp>
      <p:sp>
        <p:nvSpPr>
          <p:cNvPr id="20" name="CustomShape 21"/>
          <p:cNvSpPr/>
          <p:nvPr/>
        </p:nvSpPr>
        <p:spPr>
          <a:xfrm>
            <a:off x="1544400" y="104040"/>
            <a:ext cx="296640" cy="181080"/>
          </a:xfrm>
          <a:prstGeom prst="rect">
            <a:avLst/>
          </a:prstGeom>
          <a:solidFill>
            <a:srgbClr val="FFFFCC"/>
          </a:solidFill>
        </p:spPr>
      </p:sp>
      <p:sp>
        <p:nvSpPr>
          <p:cNvPr id="21" name="CustomShape 22"/>
          <p:cNvSpPr/>
          <p:nvPr/>
        </p:nvSpPr>
        <p:spPr>
          <a:xfrm>
            <a:off x="1485000" y="489960"/>
            <a:ext cx="309240" cy="92160"/>
          </a:xfrm>
          <a:prstGeom prst="rect">
            <a:avLst/>
          </a:prstGeom>
          <a:solidFill>
            <a:srgbClr val="FFFFCC"/>
          </a:solidFill>
        </p:spPr>
      </p:sp>
      <p:sp>
        <p:nvSpPr>
          <p:cNvPr id="22" name="CustomShape 23"/>
          <p:cNvSpPr/>
          <p:nvPr/>
        </p:nvSpPr>
        <p:spPr>
          <a:xfrm>
            <a:off x="138240" y="149400"/>
            <a:ext cx="1108800" cy="1199520"/>
          </a:xfrm>
          <a:prstGeom prst="rect">
            <a:avLst/>
          </a:prstGeom>
          <a:solidFill>
            <a:srgbClr val="EDFAD2"/>
          </a:solidFill>
        </p:spPr>
      </p:sp>
      <p:sp>
        <p:nvSpPr>
          <p:cNvPr id="23" name="CustomShape 24"/>
          <p:cNvSpPr/>
          <p:nvPr/>
        </p:nvSpPr>
        <p:spPr>
          <a:xfrm>
            <a:off x="418680" y="5382720"/>
            <a:ext cx="208800" cy="264240"/>
          </a:xfrm>
          <a:prstGeom prst="rect">
            <a:avLst/>
          </a:prstGeom>
          <a:solidFill>
            <a:srgbClr val="F2DFFD"/>
          </a:solidFill>
        </p:spPr>
      </p:sp>
      <p:sp>
        <p:nvSpPr>
          <p:cNvPr id="24" name="CustomShape 25"/>
          <p:cNvSpPr/>
          <p:nvPr/>
        </p:nvSpPr>
        <p:spPr>
          <a:xfrm>
            <a:off x="432000" y="5690880"/>
            <a:ext cx="104040" cy="67680"/>
          </a:xfrm>
          <a:prstGeom prst="rect">
            <a:avLst/>
          </a:prstGeom>
          <a:solidFill>
            <a:srgbClr val="F2DFFD"/>
          </a:solidFill>
        </p:spPr>
      </p:sp>
      <p:sp>
        <p:nvSpPr>
          <p:cNvPr id="25" name="CustomShape 26"/>
          <p:cNvSpPr/>
          <p:nvPr/>
        </p:nvSpPr>
        <p:spPr>
          <a:xfrm>
            <a:off x="17640" y="6524640"/>
            <a:ext cx="186480" cy="331200"/>
          </a:xfrm>
          <a:prstGeom prst="rect">
            <a:avLst/>
          </a:prstGeom>
          <a:solidFill>
            <a:srgbClr val="F2DFFD"/>
          </a:solidFill>
        </p:spPr>
      </p:sp>
      <p:sp>
        <p:nvSpPr>
          <p:cNvPr id="26" name="CustomShape 27"/>
          <p:cNvSpPr/>
          <p:nvPr/>
        </p:nvSpPr>
        <p:spPr>
          <a:xfrm>
            <a:off x="0" y="6299280"/>
            <a:ext cx="205560" cy="202320"/>
          </a:xfrm>
          <a:prstGeom prst="rect">
            <a:avLst/>
          </a:prstGeom>
          <a:solidFill>
            <a:srgbClr val="F2DFFD"/>
          </a:solidFill>
        </p:spPr>
      </p:sp>
      <p:sp>
        <p:nvSpPr>
          <p:cNvPr id="27" name="CustomShape 28"/>
          <p:cNvSpPr/>
          <p:nvPr/>
        </p:nvSpPr>
        <p:spPr>
          <a:xfrm>
            <a:off x="0" y="6269040"/>
            <a:ext cx="73800" cy="135720"/>
          </a:xfrm>
          <a:prstGeom prst="rect">
            <a:avLst/>
          </a:prstGeom>
          <a:solidFill>
            <a:srgbClr val="F2DFFD"/>
          </a:solidFill>
        </p:spPr>
      </p:sp>
      <p:sp>
        <p:nvSpPr>
          <p:cNvPr id="28" name="CustomShape 29"/>
          <p:cNvSpPr/>
          <p:nvPr/>
        </p:nvSpPr>
        <p:spPr>
          <a:xfrm>
            <a:off x="0" y="5141880"/>
            <a:ext cx="788400" cy="1173960"/>
          </a:xfrm>
          <a:prstGeom prst="rect">
            <a:avLst/>
          </a:prstGeom>
          <a:solidFill>
            <a:srgbClr val="F2DFFD"/>
          </a:solidFill>
        </p:spPr>
      </p:sp>
      <p:sp>
        <p:nvSpPr>
          <p:cNvPr id="29" name="CustomShape 30"/>
          <p:cNvSpPr/>
          <p:nvPr/>
        </p:nvSpPr>
        <p:spPr>
          <a:xfrm>
            <a:off x="146880" y="549720"/>
            <a:ext cx="545400" cy="388080"/>
          </a:xfrm>
          <a:prstGeom prst="rect">
            <a:avLst/>
          </a:prstGeom>
          <a:solidFill>
            <a:srgbClr val="EDFAD2"/>
          </a:solidFill>
        </p:spPr>
      </p:sp>
      <p:sp>
        <p:nvSpPr>
          <p:cNvPr id="30" name="CustomShape 31"/>
          <p:cNvSpPr/>
          <p:nvPr/>
        </p:nvSpPr>
        <p:spPr>
          <a:xfrm>
            <a:off x="438480" y="1150560"/>
            <a:ext cx="264240" cy="181800"/>
          </a:xfrm>
          <a:prstGeom prst="rect">
            <a:avLst/>
          </a:prstGeom>
          <a:solidFill>
            <a:srgbClr val="EDFAD2"/>
          </a:solidFill>
        </p:spPr>
      </p:sp>
      <p:sp>
        <p:nvSpPr>
          <p:cNvPr id="31" name="CustomShape 32"/>
          <p:cNvSpPr/>
          <p:nvPr/>
        </p:nvSpPr>
        <p:spPr>
          <a:xfrm>
            <a:off x="979920" y="415440"/>
            <a:ext cx="232560" cy="253440"/>
          </a:xfrm>
          <a:prstGeom prst="rect">
            <a:avLst/>
          </a:prstGeom>
          <a:solidFill>
            <a:srgbClr val="EDFAD2"/>
          </a:solidFill>
        </p:spPr>
      </p:sp>
      <p:sp>
        <p:nvSpPr>
          <p:cNvPr id="32" name="CustomShape 33"/>
          <p:cNvSpPr/>
          <p:nvPr/>
        </p:nvSpPr>
        <p:spPr>
          <a:xfrm>
            <a:off x="414000" y="1130760"/>
            <a:ext cx="97560" cy="153360"/>
          </a:xfrm>
          <a:prstGeom prst="rect">
            <a:avLst/>
          </a:prstGeom>
          <a:solidFill>
            <a:srgbClr val="EDFAD2"/>
          </a:solidFill>
        </p:spPr>
      </p:sp>
      <p:sp>
        <p:nvSpPr>
          <p:cNvPr id="33" name="CustomShape 34"/>
          <p:cNvSpPr/>
          <p:nvPr/>
        </p:nvSpPr>
        <p:spPr>
          <a:xfrm>
            <a:off x="948960" y="717840"/>
            <a:ext cx="113760" cy="64440"/>
          </a:xfrm>
          <a:prstGeom prst="rect">
            <a:avLst/>
          </a:prstGeom>
          <a:solidFill>
            <a:srgbClr val="EDFAD2"/>
          </a:solidFill>
        </p:spPr>
      </p:sp>
      <p:sp>
        <p:nvSpPr>
          <p:cNvPr id="34" name="CustomShape 35"/>
          <p:cNvSpPr/>
          <p:nvPr/>
        </p:nvSpPr>
        <p:spPr>
          <a:xfrm>
            <a:off x="0" y="1406520"/>
            <a:ext cx="570960" cy="1031040"/>
          </a:xfrm>
          <a:prstGeom prst="rect">
            <a:avLst/>
          </a:prstGeom>
          <a:solidFill>
            <a:srgbClr val="EDFAD2"/>
          </a:solidFill>
        </p:spPr>
      </p:sp>
      <p:sp>
        <p:nvSpPr>
          <p:cNvPr id="35" name="CustomShape 36"/>
          <p:cNvSpPr/>
          <p:nvPr/>
        </p:nvSpPr>
        <p:spPr>
          <a:xfrm>
            <a:off x="397440" y="-93600"/>
            <a:ext cx="1275480" cy="1088280"/>
          </a:xfrm>
          <a:prstGeom prst="rect">
            <a:avLst/>
          </a:prstGeom>
          <a:solidFill>
            <a:srgbClr val="EDFAD2"/>
          </a:solidFill>
        </p:spPr>
      </p:sp>
      <p:sp>
        <p:nvSpPr>
          <p:cNvPr id="36" name="CustomShape 37"/>
          <p:cNvSpPr/>
          <p:nvPr/>
        </p:nvSpPr>
        <p:spPr>
          <a:xfrm>
            <a:off x="8260560" y="3045600"/>
            <a:ext cx="2115360" cy="2356200"/>
          </a:xfrm>
          <a:prstGeom prst="rect">
            <a:avLst/>
          </a:prstGeom>
          <a:solidFill>
            <a:srgbClr val="EBF7FF"/>
          </a:solidFill>
        </p:spPr>
      </p:sp>
      <p:sp>
        <p:nvSpPr>
          <p:cNvPr id="37" name="CustomShape 38"/>
          <p:cNvSpPr/>
          <p:nvPr/>
        </p:nvSpPr>
        <p:spPr>
          <a:xfrm>
            <a:off x="8182080" y="2980080"/>
            <a:ext cx="905760" cy="842400"/>
          </a:xfrm>
          <a:prstGeom prst="rect">
            <a:avLst/>
          </a:prstGeom>
          <a:solidFill>
            <a:srgbClr val="EBF7FF"/>
          </a:solidFill>
        </p:spPr>
      </p:sp>
      <p:sp>
        <p:nvSpPr>
          <p:cNvPr id="38" name="CustomShape 39"/>
          <p:cNvSpPr/>
          <p:nvPr/>
        </p:nvSpPr>
        <p:spPr>
          <a:xfrm>
            <a:off x="7201080" y="3039120"/>
            <a:ext cx="438840" cy="394920"/>
          </a:xfrm>
          <a:prstGeom prst="rect">
            <a:avLst/>
          </a:prstGeom>
          <a:solidFill>
            <a:srgbClr val="EBF7FF"/>
          </a:solidFill>
        </p:spPr>
      </p:sp>
      <p:sp>
        <p:nvSpPr>
          <p:cNvPr id="39" name="CustomShape 40"/>
          <p:cNvSpPr/>
          <p:nvPr/>
        </p:nvSpPr>
        <p:spPr>
          <a:xfrm>
            <a:off x="7661520" y="1289160"/>
            <a:ext cx="388080" cy="550440"/>
          </a:xfrm>
          <a:prstGeom prst="rect">
            <a:avLst/>
          </a:prstGeom>
          <a:solidFill>
            <a:srgbClr val="EBF7FF"/>
          </a:solidFill>
        </p:spPr>
      </p:sp>
      <p:sp>
        <p:nvSpPr>
          <p:cNvPr id="40" name="CustomShape 41"/>
          <p:cNvSpPr/>
          <p:nvPr/>
        </p:nvSpPr>
        <p:spPr>
          <a:xfrm>
            <a:off x="7275240" y="2989800"/>
            <a:ext cx="162720" cy="331200"/>
          </a:xfrm>
          <a:prstGeom prst="rect">
            <a:avLst/>
          </a:prstGeom>
          <a:solidFill>
            <a:srgbClr val="EBF7FF"/>
          </a:solidFill>
        </p:spPr>
      </p:sp>
      <p:sp>
        <p:nvSpPr>
          <p:cNvPr id="41" name="CustomShape 42"/>
          <p:cNvSpPr/>
          <p:nvPr/>
        </p:nvSpPr>
        <p:spPr>
          <a:xfrm>
            <a:off x="7417800" y="1413720"/>
            <a:ext cx="189720" cy="142200"/>
          </a:xfrm>
          <a:prstGeom prst="rect">
            <a:avLst/>
          </a:prstGeom>
          <a:solidFill>
            <a:srgbClr val="EBF7FF"/>
          </a:solidFill>
        </p:spPr>
      </p:sp>
      <p:sp>
        <p:nvSpPr>
          <p:cNvPr id="42" name="CustomShape 43"/>
          <p:cNvSpPr/>
          <p:nvPr/>
        </p:nvSpPr>
        <p:spPr>
          <a:xfrm>
            <a:off x="5722920" y="6098040"/>
            <a:ext cx="523080" cy="3268080"/>
          </a:xfrm>
          <a:prstGeom prst="rect">
            <a:avLst/>
          </a:prstGeom>
          <a:solidFill>
            <a:srgbClr val="EBF7FF"/>
          </a:solidFill>
        </p:spPr>
      </p:sp>
      <p:sp>
        <p:nvSpPr>
          <p:cNvPr id="43" name="CustomShape 44"/>
          <p:cNvSpPr/>
          <p:nvPr/>
        </p:nvSpPr>
        <p:spPr>
          <a:xfrm>
            <a:off x="91440" y="3081960"/>
            <a:ext cx="511920" cy="1029600"/>
          </a:xfrm>
          <a:prstGeom prst="rect">
            <a:avLst/>
          </a:prstGeom>
          <a:solidFill>
            <a:srgbClr val="F2DFFD"/>
          </a:solidFill>
        </p:spPr>
      </p:sp>
      <p:sp>
        <p:nvSpPr>
          <p:cNvPr id="44" name="CustomShape 45"/>
          <p:cNvSpPr/>
          <p:nvPr/>
        </p:nvSpPr>
        <p:spPr>
          <a:xfrm>
            <a:off x="266760" y="2000160"/>
            <a:ext cx="1998000" cy="2431440"/>
          </a:xfrm>
          <a:prstGeom prst="rect">
            <a:avLst/>
          </a:prstGeom>
          <a:solidFill>
            <a:srgbClr val="F2DFFD"/>
          </a:solidFill>
        </p:spPr>
      </p:sp>
      <p:sp>
        <p:nvSpPr>
          <p:cNvPr id="45" name="CustomShape 46"/>
          <p:cNvSpPr/>
          <p:nvPr/>
        </p:nvSpPr>
        <p:spPr>
          <a:xfrm>
            <a:off x="0" y="4143240"/>
            <a:ext cx="1270800" cy="727920"/>
          </a:xfrm>
          <a:prstGeom prst="rect">
            <a:avLst/>
          </a:prstGeom>
          <a:solidFill>
            <a:srgbClr val="F2DFFD"/>
          </a:solidFill>
        </p:spPr>
      </p:sp>
      <p:sp>
        <p:nvSpPr>
          <p:cNvPr id="46" name="CustomShape 47"/>
          <p:cNvSpPr/>
          <p:nvPr/>
        </p:nvSpPr>
        <p:spPr>
          <a:xfrm>
            <a:off x="1466280" y="4503960"/>
            <a:ext cx="561240" cy="735840"/>
          </a:xfrm>
          <a:prstGeom prst="rect">
            <a:avLst/>
          </a:prstGeom>
          <a:solidFill>
            <a:srgbClr val="F2DFFD"/>
          </a:solidFill>
        </p:spPr>
      </p:sp>
      <p:sp>
        <p:nvSpPr>
          <p:cNvPr id="47" name="CustomShape 48"/>
          <p:cNvSpPr/>
          <p:nvPr/>
        </p:nvSpPr>
        <p:spPr>
          <a:xfrm>
            <a:off x="1291680" y="4722840"/>
            <a:ext cx="137520" cy="434160"/>
          </a:xfrm>
          <a:prstGeom prst="rect">
            <a:avLst/>
          </a:prstGeom>
          <a:solidFill>
            <a:srgbClr val="F2DFFD"/>
          </a:solidFill>
        </p:spPr>
      </p:sp>
      <p:sp>
        <p:nvSpPr>
          <p:cNvPr id="48" name="CustomShape 49"/>
          <p:cNvSpPr/>
          <p:nvPr/>
        </p:nvSpPr>
        <p:spPr>
          <a:xfrm>
            <a:off x="1889280" y="5195880"/>
            <a:ext cx="1758240" cy="1661400"/>
          </a:xfrm>
          <a:prstGeom prst="rect">
            <a:avLst/>
          </a:prstGeom>
          <a:solidFill>
            <a:srgbClr val="F2DFFD"/>
          </a:solidFill>
        </p:spPr>
      </p:sp>
      <p:sp>
        <p:nvSpPr>
          <p:cNvPr id="49" name="CustomShape 50"/>
          <p:cNvSpPr/>
          <p:nvPr/>
        </p:nvSpPr>
        <p:spPr>
          <a:xfrm>
            <a:off x="4184640" y="1192320"/>
            <a:ext cx="286200" cy="378720"/>
          </a:xfrm>
          <a:prstGeom prst="rect">
            <a:avLst/>
          </a:prstGeom>
          <a:solidFill>
            <a:srgbClr val="FFFFCC"/>
          </a:solidFill>
        </p:spPr>
      </p:sp>
      <p:sp>
        <p:nvSpPr>
          <p:cNvPr id="50" name="CustomShape 51"/>
          <p:cNvSpPr/>
          <p:nvPr/>
        </p:nvSpPr>
        <p:spPr>
          <a:xfrm>
            <a:off x="4597920" y="1372320"/>
            <a:ext cx="489600" cy="314280"/>
          </a:xfrm>
          <a:prstGeom prst="rect">
            <a:avLst/>
          </a:prstGeom>
          <a:solidFill>
            <a:srgbClr val="FFFFCC"/>
          </a:solidFill>
        </p:spPr>
      </p:sp>
      <p:sp>
        <p:nvSpPr>
          <p:cNvPr id="51" name="CustomShape 52"/>
          <p:cNvSpPr/>
          <p:nvPr/>
        </p:nvSpPr>
        <p:spPr>
          <a:xfrm>
            <a:off x="4499640" y="2041200"/>
            <a:ext cx="510480" cy="160200"/>
          </a:xfrm>
          <a:prstGeom prst="rect">
            <a:avLst/>
          </a:prstGeom>
          <a:solidFill>
            <a:srgbClr val="FFFFCC"/>
          </a:solidFill>
        </p:spPr>
      </p:sp>
      <p:sp>
        <p:nvSpPr>
          <p:cNvPr id="52" name="CustomShape 53"/>
          <p:cNvSpPr/>
          <p:nvPr/>
        </p:nvSpPr>
        <p:spPr>
          <a:xfrm>
            <a:off x="5780160" y="198360"/>
            <a:ext cx="178920" cy="362160"/>
          </a:xfrm>
          <a:prstGeom prst="rect">
            <a:avLst/>
          </a:prstGeom>
          <a:solidFill>
            <a:srgbClr val="FFFFCC"/>
          </a:solidFill>
        </p:spPr>
      </p:sp>
      <p:sp>
        <p:nvSpPr>
          <p:cNvPr id="53" name="CustomShape 54"/>
          <p:cNvSpPr/>
          <p:nvPr/>
        </p:nvSpPr>
        <p:spPr>
          <a:xfrm>
            <a:off x="6038640" y="370440"/>
            <a:ext cx="306000" cy="300600"/>
          </a:xfrm>
          <a:prstGeom prst="rect">
            <a:avLst/>
          </a:prstGeom>
          <a:solidFill>
            <a:srgbClr val="FFFFCC"/>
          </a:solidFill>
        </p:spPr>
      </p:sp>
      <p:sp>
        <p:nvSpPr>
          <p:cNvPr id="54" name="CustomShape 55"/>
          <p:cNvSpPr/>
          <p:nvPr/>
        </p:nvSpPr>
        <p:spPr>
          <a:xfrm>
            <a:off x="5968440" y="1009800"/>
            <a:ext cx="318960" cy="153000"/>
          </a:xfrm>
          <a:prstGeom prst="rect">
            <a:avLst/>
          </a:prstGeom>
          <a:solidFill>
            <a:srgbClr val="FFFFCC"/>
          </a:solidFill>
        </p:spPr>
      </p:sp>
      <p:sp>
        <p:nvSpPr>
          <p:cNvPr id="55" name="CustomShape 56"/>
          <p:cNvSpPr/>
          <p:nvPr/>
        </p:nvSpPr>
        <p:spPr>
          <a:xfrm>
            <a:off x="1073160" y="5248440"/>
            <a:ext cx="251640" cy="299520"/>
          </a:xfrm>
          <a:prstGeom prst="rect">
            <a:avLst/>
          </a:prstGeom>
          <a:solidFill>
            <a:srgbClr val="FFFFCC"/>
          </a:solidFill>
        </p:spPr>
      </p:sp>
      <p:sp>
        <p:nvSpPr>
          <p:cNvPr id="56" name="CustomShape 57"/>
          <p:cNvSpPr/>
          <p:nvPr/>
        </p:nvSpPr>
        <p:spPr>
          <a:xfrm>
            <a:off x="1436040" y="5390640"/>
            <a:ext cx="429840" cy="248760"/>
          </a:xfrm>
          <a:prstGeom prst="rect">
            <a:avLst/>
          </a:prstGeom>
          <a:solidFill>
            <a:srgbClr val="FFFFCC"/>
          </a:solidFill>
        </p:spPr>
      </p:sp>
      <p:sp>
        <p:nvSpPr>
          <p:cNvPr id="57" name="CustomShape 58"/>
          <p:cNvSpPr/>
          <p:nvPr/>
        </p:nvSpPr>
        <p:spPr>
          <a:xfrm>
            <a:off x="1350000" y="5914800"/>
            <a:ext cx="448560" cy="126360"/>
          </a:xfrm>
          <a:prstGeom prst="rect">
            <a:avLst/>
          </a:prstGeom>
          <a:solidFill>
            <a:srgbClr val="FFFFCC"/>
          </a:solidFill>
        </p:spPr>
      </p:sp>
      <p:sp>
        <p:nvSpPr>
          <p:cNvPr id="58" name="CustomShape 59"/>
          <p:cNvSpPr/>
          <p:nvPr/>
        </p:nvSpPr>
        <p:spPr>
          <a:xfrm>
            <a:off x="641520" y="426960"/>
            <a:ext cx="356400" cy="531000"/>
          </a:xfrm>
          <a:prstGeom prst="rect">
            <a:avLst/>
          </a:prstGeom>
          <a:solidFill>
            <a:srgbClr val="FFFFCC"/>
          </a:solidFill>
        </p:spPr>
      </p:sp>
      <p:sp>
        <p:nvSpPr>
          <p:cNvPr id="59" name="CustomShape 60"/>
          <p:cNvSpPr/>
          <p:nvPr/>
        </p:nvSpPr>
        <p:spPr>
          <a:xfrm>
            <a:off x="1155240" y="679320"/>
            <a:ext cx="609120" cy="440640"/>
          </a:xfrm>
          <a:prstGeom prst="rect">
            <a:avLst/>
          </a:prstGeom>
          <a:solidFill>
            <a:srgbClr val="FFFFCC"/>
          </a:solidFill>
        </p:spPr>
      </p:sp>
      <p:sp>
        <p:nvSpPr>
          <p:cNvPr id="60" name="CustomShape 61"/>
          <p:cNvSpPr/>
          <p:nvPr/>
        </p:nvSpPr>
        <p:spPr>
          <a:xfrm>
            <a:off x="1033560" y="1616400"/>
            <a:ext cx="635400" cy="224640"/>
          </a:xfrm>
          <a:prstGeom prst="rect">
            <a:avLst/>
          </a:prstGeom>
          <a:solidFill>
            <a:srgbClr val="FFFFCC"/>
          </a:solidFill>
        </p:spPr>
      </p:sp>
      <p:sp>
        <p:nvSpPr>
          <p:cNvPr id="61" name="CustomShape 62"/>
          <p:cNvSpPr/>
          <p:nvPr/>
        </p:nvSpPr>
        <p:spPr>
          <a:xfrm>
            <a:off x="7329600" y="3797280"/>
            <a:ext cx="356400" cy="531000"/>
          </a:xfrm>
          <a:prstGeom prst="rect">
            <a:avLst/>
          </a:prstGeom>
          <a:solidFill>
            <a:srgbClr val="FFFFCC"/>
          </a:solidFill>
        </p:spPr>
      </p:sp>
      <p:sp>
        <p:nvSpPr>
          <p:cNvPr id="62" name="CustomShape 63"/>
          <p:cNvSpPr/>
          <p:nvPr/>
        </p:nvSpPr>
        <p:spPr>
          <a:xfrm>
            <a:off x="7843680" y="4049640"/>
            <a:ext cx="609120" cy="440640"/>
          </a:xfrm>
          <a:prstGeom prst="rect">
            <a:avLst/>
          </a:prstGeom>
          <a:solidFill>
            <a:srgbClr val="FFFFCC"/>
          </a:solidFill>
        </p:spPr>
      </p:sp>
      <p:sp>
        <p:nvSpPr>
          <p:cNvPr id="63" name="CustomShape 64"/>
          <p:cNvSpPr/>
          <p:nvPr/>
        </p:nvSpPr>
        <p:spPr>
          <a:xfrm>
            <a:off x="7721640" y="4986360"/>
            <a:ext cx="635400" cy="224640"/>
          </a:xfrm>
          <a:prstGeom prst="rect">
            <a:avLst/>
          </a:prstGeom>
          <a:solidFill>
            <a:srgbClr val="FFFFCC"/>
          </a:solidFill>
        </p:spPr>
      </p:sp>
      <p:sp>
        <p:nvSpPr>
          <p:cNvPr id="64" name="CustomShape 65"/>
          <p:cNvSpPr/>
          <p:nvPr/>
        </p:nvSpPr>
        <p:spPr>
          <a:xfrm>
            <a:off x="1932120" y="3240"/>
            <a:ext cx="1367640" cy="1405800"/>
          </a:xfrm>
          <a:prstGeom prst="rect">
            <a:avLst/>
          </a:prstGeom>
          <a:solidFill>
            <a:srgbClr val="EDFAD2"/>
          </a:solidFill>
        </p:spPr>
      </p:sp>
      <p:sp>
        <p:nvSpPr>
          <p:cNvPr id="65" name="CustomShape 66"/>
          <p:cNvSpPr/>
          <p:nvPr/>
        </p:nvSpPr>
        <p:spPr>
          <a:xfrm>
            <a:off x="4616280" y="934560"/>
            <a:ext cx="1080360" cy="941040"/>
          </a:xfrm>
          <a:prstGeom prst="rect">
            <a:avLst/>
          </a:prstGeom>
          <a:solidFill>
            <a:srgbClr val="EDFAD2"/>
          </a:solidFill>
        </p:spPr>
      </p:sp>
      <p:sp>
        <p:nvSpPr>
          <p:cNvPr id="66" name="CustomShape 67"/>
          <p:cNvSpPr/>
          <p:nvPr/>
        </p:nvSpPr>
        <p:spPr>
          <a:xfrm>
            <a:off x="3745080" y="1721160"/>
            <a:ext cx="523080" cy="440640"/>
          </a:xfrm>
          <a:prstGeom prst="rect">
            <a:avLst/>
          </a:prstGeom>
          <a:solidFill>
            <a:srgbClr val="EDFAD2"/>
          </a:solidFill>
        </p:spPr>
      </p:sp>
      <p:sp>
        <p:nvSpPr>
          <p:cNvPr id="67" name="CustomShape 68"/>
          <p:cNvSpPr/>
          <p:nvPr/>
        </p:nvSpPr>
        <p:spPr>
          <a:xfrm>
            <a:off x="3773520" y="1617480"/>
            <a:ext cx="194400" cy="368640"/>
          </a:xfrm>
          <a:prstGeom prst="rect">
            <a:avLst/>
          </a:prstGeom>
          <a:solidFill>
            <a:srgbClr val="EDFAD2"/>
          </a:solidFill>
        </p:spPr>
      </p:sp>
      <p:sp>
        <p:nvSpPr>
          <p:cNvPr id="68" name="CustomShape 69"/>
          <p:cNvSpPr/>
          <p:nvPr/>
        </p:nvSpPr>
        <p:spPr>
          <a:xfrm>
            <a:off x="2544840" y="0"/>
            <a:ext cx="196200" cy="191520"/>
          </a:xfrm>
          <a:prstGeom prst="rect">
            <a:avLst/>
          </a:prstGeom>
          <a:solidFill>
            <a:srgbClr val="EDFAD2"/>
          </a:solidFill>
        </p:spPr>
      </p:sp>
      <p:sp>
        <p:nvSpPr>
          <p:cNvPr id="69" name="CustomShape 70"/>
          <p:cNvSpPr/>
          <p:nvPr/>
        </p:nvSpPr>
        <p:spPr>
          <a:xfrm>
            <a:off x="4568400" y="5457240"/>
            <a:ext cx="623160" cy="3650400"/>
          </a:xfrm>
          <a:prstGeom prst="rect">
            <a:avLst/>
          </a:prstGeom>
          <a:solidFill>
            <a:srgbClr val="EDFAD2"/>
          </a:solidFill>
        </p:spPr>
      </p:sp>
      <p:sp>
        <p:nvSpPr>
          <p:cNvPr id="70" name="CustomShape 71"/>
          <p:cNvSpPr/>
          <p:nvPr/>
        </p:nvSpPr>
        <p:spPr>
          <a:xfrm>
            <a:off x="0" y="2933640"/>
            <a:ext cx="56520" cy="208800"/>
          </a:xfrm>
          <a:prstGeom prst="rect">
            <a:avLst/>
          </a:prstGeom>
          <a:solidFill>
            <a:srgbClr val="F2DFFD"/>
          </a:solidFill>
        </p:spPr>
      </p:sp>
      <p:sp>
        <p:nvSpPr>
          <p:cNvPr id="71" name="PlaceHolder 72"/>
          <p:cNvSpPr>
            <a:spLocks noGrp="1"/>
          </p:cNvSpPr>
          <p:nvPr>
            <p:ph type="title"/>
          </p:nvPr>
        </p:nvSpPr>
        <p:spPr>
          <a:xfrm>
            <a:off x="442800" y="103320"/>
            <a:ext cx="8243280" cy="13140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r>
              <a:rPr lang="en-US"/>
              <a:t>Для правки текста заголовка щелкните мышью</a:t>
            </a:r>
            <a:endParaRPr/>
          </a:p>
        </p:txBody>
      </p:sp>
      <p:sp>
        <p:nvSpPr>
          <p:cNvPr id="72" name="PlaceHolder 7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4525920"/>
          </a:xfrm>
          <a:prstGeom prst="rect">
            <a:avLst/>
          </a:prstGeom>
        </p:spPr>
        <p:txBody>
          <a:bodyPr wrap="none"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en-US"/>
              <a:t>Для правки структуры щелкните мышью</a:t>
            </a:r>
            <a:endParaRPr/>
          </a:p>
          <a:p>
            <a:pPr lvl="1">
              <a:buSzPct val="45000"/>
              <a:buFont typeface="StarSymbol"/>
              <a:buChar char=""/>
            </a:pPr>
            <a:r>
              <a:rPr lang="en-US"/>
              <a:t>Второй уровень структуры</a:t>
            </a:r>
            <a:endParaRPr/>
          </a:p>
          <a:p>
            <a:pPr lvl="2">
              <a:buSzPct val="75000"/>
              <a:buFont typeface="StarSymbol"/>
              <a:buChar char=""/>
            </a:pPr>
            <a:r>
              <a:rPr lang="en-US"/>
              <a:t>Третий уровень структуры</a:t>
            </a:r>
            <a:endParaRPr/>
          </a:p>
          <a:p>
            <a:pPr lvl="3">
              <a:buSzPct val="45000"/>
              <a:buFont typeface="StarSymbol"/>
              <a:buChar char=""/>
            </a:pPr>
            <a:r>
              <a:rPr lang="en-US"/>
              <a:t>Четвёртый уровень структуры</a:t>
            </a:r>
            <a:endParaRPr/>
          </a:p>
          <a:p>
            <a:pPr lvl="4">
              <a:buSzPct val="75000"/>
              <a:buFont typeface="StarSymbol"/>
              <a:buChar char=""/>
            </a:pPr>
            <a:r>
              <a:rPr lang="en-US"/>
              <a:t>Пятый уровень структуры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/>
              <a:t>Шестой уровень структуры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/>
              <a:t>Седьмой уровень структуры</a:t>
            </a:r>
            <a:endParaRPr/>
          </a:p>
          <a:p>
            <a:pPr lvl="7">
              <a:buSzPct val="45000"/>
              <a:buFont typeface="StarSymbol"/>
              <a:buChar char=""/>
            </a:pPr>
            <a:r>
              <a:rPr lang="en-US"/>
              <a:t>Восьмой уровень структуры</a:t>
            </a:r>
            <a:endParaRPr/>
          </a:p>
          <a:p>
            <a:pPr lvl="8">
              <a:buSzPct val="45000"/>
              <a:buFont typeface="StarSymbol"/>
              <a:buChar char=""/>
            </a:pPr>
            <a:r>
              <a:rPr lang="en-US"/>
              <a:t>Девятый уровень структуры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>
    <p:wheel spokes="8"/>
  </p:transition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CustomShape 1"/>
          <p:cNvSpPr/>
          <p:nvPr/>
        </p:nvSpPr>
        <p:spPr>
          <a:xfrm>
            <a:off x="-7920" y="5178600"/>
            <a:ext cx="748440" cy="1272600"/>
          </a:xfrm>
          <a:prstGeom prst="rect">
            <a:avLst/>
          </a:prstGeom>
          <a:solidFill>
            <a:srgbClr val="F2DFFD"/>
          </a:solidFill>
        </p:spPr>
      </p:sp>
      <p:sp>
        <p:nvSpPr>
          <p:cNvPr id="106" name="CustomShape 2"/>
          <p:cNvSpPr/>
          <p:nvPr/>
        </p:nvSpPr>
        <p:spPr>
          <a:xfrm>
            <a:off x="165240" y="3875040"/>
            <a:ext cx="227160" cy="264240"/>
          </a:xfrm>
          <a:prstGeom prst="rect">
            <a:avLst/>
          </a:prstGeom>
          <a:solidFill>
            <a:srgbClr val="FFFFCC"/>
          </a:solidFill>
        </p:spPr>
      </p:sp>
      <p:sp>
        <p:nvSpPr>
          <p:cNvPr id="107" name="CustomShape 3"/>
          <p:cNvSpPr/>
          <p:nvPr/>
        </p:nvSpPr>
        <p:spPr>
          <a:xfrm>
            <a:off x="493200" y="4000680"/>
            <a:ext cx="388800" cy="219240"/>
          </a:xfrm>
          <a:prstGeom prst="rect">
            <a:avLst/>
          </a:prstGeom>
          <a:solidFill>
            <a:srgbClr val="FFFFCC"/>
          </a:solidFill>
        </p:spPr>
      </p:sp>
      <p:sp>
        <p:nvSpPr>
          <p:cNvPr id="108" name="CustomShape 4"/>
          <p:cNvSpPr/>
          <p:nvPr/>
        </p:nvSpPr>
        <p:spPr>
          <a:xfrm>
            <a:off x="415440" y="4467600"/>
            <a:ext cx="405360" cy="111600"/>
          </a:xfrm>
          <a:prstGeom prst="rect">
            <a:avLst/>
          </a:prstGeom>
          <a:solidFill>
            <a:srgbClr val="FFFFCC"/>
          </a:solidFill>
        </p:spPr>
      </p:sp>
      <p:sp>
        <p:nvSpPr>
          <p:cNvPr id="109" name="CustomShape 5"/>
          <p:cNvSpPr/>
          <p:nvPr/>
        </p:nvSpPr>
        <p:spPr>
          <a:xfrm>
            <a:off x="142920" y="2755800"/>
            <a:ext cx="1126440" cy="1218600"/>
          </a:xfrm>
          <a:prstGeom prst="rect">
            <a:avLst/>
          </a:prstGeom>
          <a:solidFill>
            <a:srgbClr val="EBF7FF"/>
          </a:solidFill>
        </p:spPr>
      </p:sp>
      <p:sp>
        <p:nvSpPr>
          <p:cNvPr id="110" name="CustomShape 6"/>
          <p:cNvSpPr/>
          <p:nvPr/>
        </p:nvSpPr>
        <p:spPr>
          <a:xfrm>
            <a:off x="333360" y="2721960"/>
            <a:ext cx="974880" cy="1004400"/>
          </a:xfrm>
          <a:prstGeom prst="rect">
            <a:avLst/>
          </a:prstGeom>
          <a:solidFill>
            <a:srgbClr val="EBF7FF"/>
          </a:solidFill>
        </p:spPr>
      </p:sp>
      <p:sp>
        <p:nvSpPr>
          <p:cNvPr id="111" name="CustomShape 7"/>
          <p:cNvSpPr/>
          <p:nvPr/>
        </p:nvSpPr>
        <p:spPr>
          <a:xfrm>
            <a:off x="72000" y="2916360"/>
            <a:ext cx="815760" cy="1021320"/>
          </a:xfrm>
          <a:prstGeom prst="rect">
            <a:avLst/>
          </a:prstGeom>
          <a:solidFill>
            <a:srgbClr val="EBF7FF"/>
          </a:solidFill>
        </p:spPr>
      </p:sp>
      <p:sp>
        <p:nvSpPr>
          <p:cNvPr id="112" name="CustomShape 8"/>
          <p:cNvSpPr/>
          <p:nvPr/>
        </p:nvSpPr>
        <p:spPr>
          <a:xfrm>
            <a:off x="291960" y="3155760"/>
            <a:ext cx="289080" cy="516960"/>
          </a:xfrm>
          <a:prstGeom prst="rect">
            <a:avLst/>
          </a:prstGeom>
          <a:solidFill>
            <a:srgbClr val="EBF7FF"/>
          </a:solidFill>
        </p:spPr>
      </p:sp>
      <p:sp>
        <p:nvSpPr>
          <p:cNvPr id="113" name="CustomShape 9"/>
          <p:cNvSpPr/>
          <p:nvPr/>
        </p:nvSpPr>
        <p:spPr>
          <a:xfrm>
            <a:off x="879480" y="3830040"/>
            <a:ext cx="264240" cy="307800"/>
          </a:xfrm>
          <a:prstGeom prst="rect">
            <a:avLst/>
          </a:prstGeom>
          <a:solidFill>
            <a:srgbClr val="EBF7FF"/>
          </a:solidFill>
        </p:spPr>
      </p:sp>
      <p:sp>
        <p:nvSpPr>
          <p:cNvPr id="114" name="CustomShape 10"/>
          <p:cNvSpPr/>
          <p:nvPr/>
        </p:nvSpPr>
        <p:spPr>
          <a:xfrm>
            <a:off x="797400" y="3916800"/>
            <a:ext cx="64800" cy="181800"/>
          </a:xfrm>
          <a:prstGeom prst="rect">
            <a:avLst/>
          </a:prstGeom>
          <a:solidFill>
            <a:srgbClr val="EBF7FF"/>
          </a:solidFill>
        </p:spPr>
      </p:sp>
      <p:sp>
        <p:nvSpPr>
          <p:cNvPr id="115" name="CustomShape 11"/>
          <p:cNvSpPr/>
          <p:nvPr/>
        </p:nvSpPr>
        <p:spPr>
          <a:xfrm>
            <a:off x="2068560" y="4869360"/>
            <a:ext cx="444960" cy="1293120"/>
          </a:xfrm>
          <a:prstGeom prst="rect">
            <a:avLst/>
          </a:prstGeom>
          <a:solidFill>
            <a:srgbClr val="EBF7FF"/>
          </a:solidFill>
        </p:spPr>
      </p:sp>
      <p:sp>
        <p:nvSpPr>
          <p:cNvPr id="116" name="CustomShape 12"/>
          <p:cNvSpPr/>
          <p:nvPr/>
        </p:nvSpPr>
        <p:spPr>
          <a:xfrm>
            <a:off x="2741400" y="4626720"/>
            <a:ext cx="102240" cy="530280"/>
          </a:xfrm>
          <a:prstGeom prst="rect">
            <a:avLst/>
          </a:prstGeom>
          <a:solidFill>
            <a:srgbClr val="EBF7FF"/>
          </a:solidFill>
        </p:spPr>
      </p:sp>
      <p:sp>
        <p:nvSpPr>
          <p:cNvPr id="117" name="CustomShape 13"/>
          <p:cNvSpPr/>
          <p:nvPr/>
        </p:nvSpPr>
        <p:spPr>
          <a:xfrm>
            <a:off x="2786040" y="4309200"/>
            <a:ext cx="186120" cy="88920"/>
          </a:xfrm>
          <a:prstGeom prst="rect">
            <a:avLst/>
          </a:prstGeom>
          <a:solidFill>
            <a:srgbClr val="EBF7FF"/>
          </a:solidFill>
        </p:spPr>
      </p:sp>
      <p:sp>
        <p:nvSpPr>
          <p:cNvPr id="118" name="CustomShape 14"/>
          <p:cNvSpPr/>
          <p:nvPr/>
        </p:nvSpPr>
        <p:spPr>
          <a:xfrm>
            <a:off x="544680" y="6126840"/>
            <a:ext cx="196920" cy="252360"/>
          </a:xfrm>
          <a:prstGeom prst="rect">
            <a:avLst/>
          </a:prstGeom>
          <a:solidFill>
            <a:srgbClr val="FFFFCC"/>
          </a:solidFill>
        </p:spPr>
      </p:sp>
      <p:sp>
        <p:nvSpPr>
          <p:cNvPr id="119" name="CustomShape 15"/>
          <p:cNvSpPr/>
          <p:nvPr/>
        </p:nvSpPr>
        <p:spPr>
          <a:xfrm>
            <a:off x="829080" y="6246720"/>
            <a:ext cx="336960" cy="209520"/>
          </a:xfrm>
          <a:prstGeom prst="rect">
            <a:avLst/>
          </a:prstGeom>
          <a:solidFill>
            <a:srgbClr val="FFFFCC"/>
          </a:solidFill>
        </p:spPr>
      </p:sp>
      <p:sp>
        <p:nvSpPr>
          <p:cNvPr id="120" name="CustomShape 16"/>
          <p:cNvSpPr/>
          <p:nvPr/>
        </p:nvSpPr>
        <p:spPr>
          <a:xfrm>
            <a:off x="761760" y="6684120"/>
            <a:ext cx="351360" cy="106560"/>
          </a:xfrm>
          <a:prstGeom prst="rect">
            <a:avLst/>
          </a:prstGeom>
          <a:solidFill>
            <a:srgbClr val="FFFFCC"/>
          </a:solidFill>
        </p:spPr>
      </p:sp>
      <p:sp>
        <p:nvSpPr>
          <p:cNvPr id="121" name="CustomShape 17"/>
          <p:cNvSpPr/>
          <p:nvPr/>
        </p:nvSpPr>
        <p:spPr>
          <a:xfrm>
            <a:off x="395280" y="1749600"/>
            <a:ext cx="207000" cy="297720"/>
          </a:xfrm>
          <a:prstGeom prst="rect">
            <a:avLst/>
          </a:prstGeom>
          <a:solidFill>
            <a:srgbClr val="FFFFCC"/>
          </a:solidFill>
        </p:spPr>
      </p:sp>
      <p:sp>
        <p:nvSpPr>
          <p:cNvPr id="122" name="CustomShape 18"/>
          <p:cNvSpPr/>
          <p:nvPr/>
        </p:nvSpPr>
        <p:spPr>
          <a:xfrm>
            <a:off x="694440" y="1891080"/>
            <a:ext cx="354240" cy="246960"/>
          </a:xfrm>
          <a:prstGeom prst="rect">
            <a:avLst/>
          </a:prstGeom>
          <a:solidFill>
            <a:srgbClr val="FFFFCC"/>
          </a:solidFill>
        </p:spPr>
      </p:sp>
      <p:sp>
        <p:nvSpPr>
          <p:cNvPr id="123" name="CustomShape 19"/>
          <p:cNvSpPr/>
          <p:nvPr/>
        </p:nvSpPr>
        <p:spPr>
          <a:xfrm>
            <a:off x="623520" y="2416680"/>
            <a:ext cx="369360" cy="125640"/>
          </a:xfrm>
          <a:prstGeom prst="rect">
            <a:avLst/>
          </a:prstGeom>
          <a:solidFill>
            <a:srgbClr val="FFFFCC"/>
          </a:solidFill>
        </p:spPr>
      </p:sp>
      <p:sp>
        <p:nvSpPr>
          <p:cNvPr id="124" name="CustomShape 20"/>
          <p:cNvSpPr/>
          <p:nvPr/>
        </p:nvSpPr>
        <p:spPr>
          <a:xfrm>
            <a:off x="1293840" y="0"/>
            <a:ext cx="173520" cy="218160"/>
          </a:xfrm>
          <a:prstGeom prst="rect">
            <a:avLst/>
          </a:prstGeom>
          <a:solidFill>
            <a:srgbClr val="FFFFCC"/>
          </a:solidFill>
        </p:spPr>
      </p:sp>
      <p:sp>
        <p:nvSpPr>
          <p:cNvPr id="125" name="CustomShape 21"/>
          <p:cNvSpPr/>
          <p:nvPr/>
        </p:nvSpPr>
        <p:spPr>
          <a:xfrm>
            <a:off x="1544400" y="104040"/>
            <a:ext cx="296640" cy="181080"/>
          </a:xfrm>
          <a:prstGeom prst="rect">
            <a:avLst/>
          </a:prstGeom>
          <a:solidFill>
            <a:srgbClr val="FFFFCC"/>
          </a:solidFill>
        </p:spPr>
      </p:sp>
      <p:sp>
        <p:nvSpPr>
          <p:cNvPr id="126" name="CustomShape 22"/>
          <p:cNvSpPr/>
          <p:nvPr/>
        </p:nvSpPr>
        <p:spPr>
          <a:xfrm>
            <a:off x="1485000" y="489960"/>
            <a:ext cx="309240" cy="92160"/>
          </a:xfrm>
          <a:prstGeom prst="rect">
            <a:avLst/>
          </a:prstGeom>
          <a:solidFill>
            <a:srgbClr val="FFFFCC"/>
          </a:solidFill>
        </p:spPr>
      </p:sp>
      <p:sp>
        <p:nvSpPr>
          <p:cNvPr id="127" name="CustomShape 23"/>
          <p:cNvSpPr/>
          <p:nvPr/>
        </p:nvSpPr>
        <p:spPr>
          <a:xfrm>
            <a:off x="138240" y="149400"/>
            <a:ext cx="1108800" cy="1199520"/>
          </a:xfrm>
          <a:prstGeom prst="rect">
            <a:avLst/>
          </a:prstGeom>
          <a:solidFill>
            <a:srgbClr val="EDFAD2"/>
          </a:solidFill>
        </p:spPr>
      </p:sp>
      <p:sp>
        <p:nvSpPr>
          <p:cNvPr id="128" name="CustomShape 24"/>
          <p:cNvSpPr/>
          <p:nvPr/>
        </p:nvSpPr>
        <p:spPr>
          <a:xfrm>
            <a:off x="418680" y="5382720"/>
            <a:ext cx="208800" cy="264240"/>
          </a:xfrm>
          <a:prstGeom prst="rect">
            <a:avLst/>
          </a:prstGeom>
          <a:solidFill>
            <a:srgbClr val="F2DFFD"/>
          </a:solidFill>
        </p:spPr>
      </p:sp>
      <p:sp>
        <p:nvSpPr>
          <p:cNvPr id="129" name="CustomShape 25"/>
          <p:cNvSpPr/>
          <p:nvPr/>
        </p:nvSpPr>
        <p:spPr>
          <a:xfrm>
            <a:off x="432000" y="5690880"/>
            <a:ext cx="104040" cy="67680"/>
          </a:xfrm>
          <a:prstGeom prst="rect">
            <a:avLst/>
          </a:prstGeom>
          <a:solidFill>
            <a:srgbClr val="F2DFFD"/>
          </a:solidFill>
        </p:spPr>
      </p:sp>
      <p:sp>
        <p:nvSpPr>
          <p:cNvPr id="130" name="CustomShape 26"/>
          <p:cNvSpPr/>
          <p:nvPr/>
        </p:nvSpPr>
        <p:spPr>
          <a:xfrm>
            <a:off x="17640" y="6524640"/>
            <a:ext cx="186480" cy="331200"/>
          </a:xfrm>
          <a:prstGeom prst="rect">
            <a:avLst/>
          </a:prstGeom>
          <a:solidFill>
            <a:srgbClr val="F2DFFD"/>
          </a:solidFill>
        </p:spPr>
      </p:sp>
      <p:sp>
        <p:nvSpPr>
          <p:cNvPr id="131" name="CustomShape 27"/>
          <p:cNvSpPr/>
          <p:nvPr/>
        </p:nvSpPr>
        <p:spPr>
          <a:xfrm>
            <a:off x="0" y="6299280"/>
            <a:ext cx="205560" cy="202320"/>
          </a:xfrm>
          <a:prstGeom prst="rect">
            <a:avLst/>
          </a:prstGeom>
          <a:solidFill>
            <a:srgbClr val="F2DFFD"/>
          </a:solidFill>
        </p:spPr>
      </p:sp>
      <p:sp>
        <p:nvSpPr>
          <p:cNvPr id="132" name="CustomShape 28"/>
          <p:cNvSpPr/>
          <p:nvPr/>
        </p:nvSpPr>
        <p:spPr>
          <a:xfrm>
            <a:off x="0" y="6269040"/>
            <a:ext cx="73800" cy="135720"/>
          </a:xfrm>
          <a:prstGeom prst="rect">
            <a:avLst/>
          </a:prstGeom>
          <a:solidFill>
            <a:srgbClr val="F2DFFD"/>
          </a:solidFill>
        </p:spPr>
      </p:sp>
      <p:sp>
        <p:nvSpPr>
          <p:cNvPr id="133" name="CustomShape 29"/>
          <p:cNvSpPr/>
          <p:nvPr/>
        </p:nvSpPr>
        <p:spPr>
          <a:xfrm>
            <a:off x="0" y="5141880"/>
            <a:ext cx="788400" cy="1173960"/>
          </a:xfrm>
          <a:prstGeom prst="rect">
            <a:avLst/>
          </a:prstGeom>
          <a:solidFill>
            <a:srgbClr val="F2DFFD"/>
          </a:solidFill>
        </p:spPr>
      </p:sp>
      <p:sp>
        <p:nvSpPr>
          <p:cNvPr id="134" name="CustomShape 30"/>
          <p:cNvSpPr/>
          <p:nvPr/>
        </p:nvSpPr>
        <p:spPr>
          <a:xfrm>
            <a:off x="146880" y="549720"/>
            <a:ext cx="545400" cy="388080"/>
          </a:xfrm>
          <a:prstGeom prst="rect">
            <a:avLst/>
          </a:prstGeom>
          <a:solidFill>
            <a:srgbClr val="EDFAD2"/>
          </a:solidFill>
        </p:spPr>
      </p:sp>
      <p:sp>
        <p:nvSpPr>
          <p:cNvPr id="135" name="CustomShape 31"/>
          <p:cNvSpPr/>
          <p:nvPr/>
        </p:nvSpPr>
        <p:spPr>
          <a:xfrm>
            <a:off x="438480" y="1150560"/>
            <a:ext cx="264240" cy="181800"/>
          </a:xfrm>
          <a:prstGeom prst="rect">
            <a:avLst/>
          </a:prstGeom>
          <a:solidFill>
            <a:srgbClr val="EDFAD2"/>
          </a:solidFill>
        </p:spPr>
      </p:sp>
      <p:sp>
        <p:nvSpPr>
          <p:cNvPr id="136" name="CustomShape 32"/>
          <p:cNvSpPr/>
          <p:nvPr/>
        </p:nvSpPr>
        <p:spPr>
          <a:xfrm>
            <a:off x="979920" y="415440"/>
            <a:ext cx="232560" cy="253440"/>
          </a:xfrm>
          <a:prstGeom prst="rect">
            <a:avLst/>
          </a:prstGeom>
          <a:solidFill>
            <a:srgbClr val="EDFAD2"/>
          </a:solidFill>
        </p:spPr>
      </p:sp>
      <p:sp>
        <p:nvSpPr>
          <p:cNvPr id="137" name="CustomShape 33"/>
          <p:cNvSpPr/>
          <p:nvPr/>
        </p:nvSpPr>
        <p:spPr>
          <a:xfrm>
            <a:off x="414000" y="1130760"/>
            <a:ext cx="97560" cy="153360"/>
          </a:xfrm>
          <a:prstGeom prst="rect">
            <a:avLst/>
          </a:prstGeom>
          <a:solidFill>
            <a:srgbClr val="EDFAD2"/>
          </a:solidFill>
        </p:spPr>
      </p:sp>
      <p:sp>
        <p:nvSpPr>
          <p:cNvPr id="138" name="CustomShape 34"/>
          <p:cNvSpPr/>
          <p:nvPr/>
        </p:nvSpPr>
        <p:spPr>
          <a:xfrm>
            <a:off x="948960" y="717840"/>
            <a:ext cx="113760" cy="64440"/>
          </a:xfrm>
          <a:prstGeom prst="rect">
            <a:avLst/>
          </a:prstGeom>
          <a:solidFill>
            <a:srgbClr val="EDFAD2"/>
          </a:solidFill>
        </p:spPr>
      </p:sp>
      <p:sp>
        <p:nvSpPr>
          <p:cNvPr id="139" name="CustomShape 35"/>
          <p:cNvSpPr/>
          <p:nvPr/>
        </p:nvSpPr>
        <p:spPr>
          <a:xfrm>
            <a:off x="0" y="1406520"/>
            <a:ext cx="570960" cy="1031040"/>
          </a:xfrm>
          <a:prstGeom prst="rect">
            <a:avLst/>
          </a:prstGeom>
          <a:solidFill>
            <a:srgbClr val="EDFAD2"/>
          </a:solidFill>
        </p:spPr>
      </p:sp>
      <p:sp>
        <p:nvSpPr>
          <p:cNvPr id="140" name="CustomShape 36"/>
          <p:cNvSpPr/>
          <p:nvPr/>
        </p:nvSpPr>
        <p:spPr>
          <a:xfrm>
            <a:off x="397440" y="-93600"/>
            <a:ext cx="1275480" cy="1088280"/>
          </a:xfrm>
          <a:prstGeom prst="rect">
            <a:avLst/>
          </a:prstGeom>
          <a:solidFill>
            <a:srgbClr val="EDFAD2"/>
          </a:solidFill>
        </p:spPr>
      </p:sp>
      <p:sp>
        <p:nvSpPr>
          <p:cNvPr id="141" name="PlaceHolder 37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r>
              <a:rPr lang="en-US"/>
              <a:t>Для правки текста заголовка щелкните мышью</a:t>
            </a:r>
            <a:endParaRPr/>
          </a:p>
        </p:txBody>
      </p:sp>
      <p:sp>
        <p:nvSpPr>
          <p:cNvPr id="142" name="PlaceHolder 38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4525920"/>
          </a:xfrm>
          <a:prstGeom prst="rect">
            <a:avLst/>
          </a:prstGeom>
        </p:spPr>
        <p:txBody>
          <a:bodyPr wrap="none"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en-US"/>
              <a:t>Для правки структуры щелкните мышью</a:t>
            </a:r>
            <a:endParaRPr/>
          </a:p>
          <a:p>
            <a:pPr lvl="1">
              <a:buSzPct val="45000"/>
              <a:buFont typeface="StarSymbol"/>
              <a:buChar char=""/>
            </a:pPr>
            <a:r>
              <a:rPr lang="en-US"/>
              <a:t>Второй уровень структуры</a:t>
            </a:r>
            <a:endParaRPr/>
          </a:p>
          <a:p>
            <a:pPr lvl="2">
              <a:buSzPct val="75000"/>
              <a:buFont typeface="StarSymbol"/>
              <a:buChar char=""/>
            </a:pPr>
            <a:r>
              <a:rPr lang="en-US"/>
              <a:t>Третий уровень структуры</a:t>
            </a:r>
            <a:endParaRPr/>
          </a:p>
          <a:p>
            <a:pPr lvl="3">
              <a:buSzPct val="45000"/>
              <a:buFont typeface="StarSymbol"/>
              <a:buChar char=""/>
            </a:pPr>
            <a:r>
              <a:rPr lang="en-US"/>
              <a:t>Четвёртый уровень структуры</a:t>
            </a:r>
            <a:endParaRPr/>
          </a:p>
          <a:p>
            <a:pPr lvl="4">
              <a:buSzPct val="75000"/>
              <a:buFont typeface="StarSymbol"/>
              <a:buChar char=""/>
            </a:pPr>
            <a:r>
              <a:rPr lang="en-US"/>
              <a:t>Пятый уровень структуры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/>
              <a:t>Шестой уровень структуры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/>
              <a:t>Седьмой уровень структуры</a:t>
            </a:r>
            <a:endParaRPr/>
          </a:p>
          <a:p>
            <a:pPr lvl="7">
              <a:buSzPct val="45000"/>
              <a:buFont typeface="StarSymbol"/>
              <a:buChar char=""/>
            </a:pPr>
            <a:r>
              <a:rPr lang="en-US"/>
              <a:t>Восьмой уровень структуры</a:t>
            </a:r>
            <a:endParaRPr/>
          </a:p>
          <a:p>
            <a:pPr lvl="8">
              <a:buSzPct val="45000"/>
              <a:buFont typeface="StarSymbol"/>
              <a:buChar char=""/>
            </a:pPr>
            <a:r>
              <a:rPr lang="en-US"/>
              <a:t>Девятый уровень структуры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ransition spd="med">
    <p:wheel spokes="8"/>
  </p:transition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CustomShape 1"/>
          <p:cNvSpPr/>
          <p:nvPr/>
        </p:nvSpPr>
        <p:spPr>
          <a:xfrm>
            <a:off x="0" y="0"/>
            <a:ext cx="608760" cy="4876200"/>
          </a:xfrm>
          <a:prstGeom prst="rect">
            <a:avLst/>
          </a:prstGeom>
          <a:solidFill>
            <a:srgbClr val="CCCC99"/>
          </a:solidFill>
        </p:spPr>
      </p:sp>
      <p:sp>
        <p:nvSpPr>
          <p:cNvPr id="176" name="CustomShape 2"/>
          <p:cNvSpPr/>
          <p:nvPr/>
        </p:nvSpPr>
        <p:spPr>
          <a:xfrm>
            <a:off x="6858000" y="1417680"/>
            <a:ext cx="1828080" cy="181800"/>
          </a:xfrm>
          <a:prstGeom prst="rect">
            <a:avLst/>
          </a:prstGeom>
          <a:solidFill>
            <a:srgbClr val="B2B2B2"/>
          </a:solidFill>
        </p:spPr>
      </p:sp>
      <p:sp>
        <p:nvSpPr>
          <p:cNvPr id="177" name="Line 3"/>
          <p:cNvSpPr/>
          <p:nvPr/>
        </p:nvSpPr>
        <p:spPr>
          <a:xfrm>
            <a:off x="380880" y="1493640"/>
            <a:ext cx="8305920" cy="0"/>
          </a:xfrm>
          <a:prstGeom prst="line">
            <a:avLst/>
          </a:prstGeom>
          <a:ln w="19080">
            <a:solidFill>
              <a:srgbClr val="330033"/>
            </a:solidFill>
            <a:round/>
          </a:ln>
        </p:spPr>
      </p:sp>
      <p:sp>
        <p:nvSpPr>
          <p:cNvPr id="178" name="Line 4"/>
          <p:cNvSpPr/>
          <p:nvPr/>
        </p:nvSpPr>
        <p:spPr>
          <a:xfrm>
            <a:off x="0" y="4876560"/>
            <a:ext cx="609480" cy="0"/>
          </a:xfrm>
          <a:prstGeom prst="line">
            <a:avLst/>
          </a:prstGeom>
          <a:ln w="44280">
            <a:solidFill>
              <a:srgbClr val="330033"/>
            </a:solidFill>
            <a:round/>
          </a:ln>
        </p:spPr>
      </p:sp>
      <p:sp>
        <p:nvSpPr>
          <p:cNvPr id="179" name="PlaceHolder 5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r>
              <a:rPr lang="en-US"/>
              <a:t>Для правки текста заголовка щелкните мышью</a:t>
            </a:r>
            <a:endParaRPr/>
          </a:p>
        </p:txBody>
      </p:sp>
      <p:sp>
        <p:nvSpPr>
          <p:cNvPr id="180" name="PlaceHolder 6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4525920"/>
          </a:xfrm>
          <a:prstGeom prst="rect">
            <a:avLst/>
          </a:prstGeom>
        </p:spPr>
        <p:txBody>
          <a:bodyPr wrap="none"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en-US"/>
              <a:t>Для правки структуры щелкните мышью</a:t>
            </a:r>
            <a:endParaRPr/>
          </a:p>
          <a:p>
            <a:pPr lvl="1">
              <a:buSzPct val="45000"/>
              <a:buFont typeface="StarSymbol"/>
              <a:buChar char=""/>
            </a:pPr>
            <a:r>
              <a:rPr lang="en-US"/>
              <a:t>Второй уровень структуры</a:t>
            </a:r>
            <a:endParaRPr/>
          </a:p>
          <a:p>
            <a:pPr lvl="2">
              <a:buSzPct val="75000"/>
              <a:buFont typeface="StarSymbol"/>
              <a:buChar char=""/>
            </a:pPr>
            <a:r>
              <a:rPr lang="en-US"/>
              <a:t>Третий уровень структуры</a:t>
            </a:r>
            <a:endParaRPr/>
          </a:p>
          <a:p>
            <a:pPr lvl="3">
              <a:buSzPct val="45000"/>
              <a:buFont typeface="StarSymbol"/>
              <a:buChar char=""/>
            </a:pPr>
            <a:r>
              <a:rPr lang="en-US"/>
              <a:t>Четвёртый уровень структуры</a:t>
            </a:r>
            <a:endParaRPr/>
          </a:p>
          <a:p>
            <a:pPr lvl="4">
              <a:buSzPct val="75000"/>
              <a:buFont typeface="StarSymbol"/>
              <a:buChar char=""/>
            </a:pPr>
            <a:r>
              <a:rPr lang="en-US"/>
              <a:t>Пятый уровень структуры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/>
              <a:t>Шестой уровень структуры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/>
              <a:t>Седьмой уровень структуры</a:t>
            </a:r>
            <a:endParaRPr/>
          </a:p>
          <a:p>
            <a:pPr lvl="7">
              <a:buSzPct val="45000"/>
              <a:buFont typeface="StarSymbol"/>
              <a:buChar char=""/>
            </a:pPr>
            <a:r>
              <a:rPr lang="en-US"/>
              <a:t>Восьмой уровень структуры</a:t>
            </a:r>
            <a:endParaRPr/>
          </a:p>
          <a:p>
            <a:pPr lvl="8">
              <a:buSzPct val="45000"/>
              <a:buFont typeface="StarSymbol"/>
              <a:buChar char=""/>
            </a:pPr>
            <a:r>
              <a:rPr lang="en-US"/>
              <a:t>Девятый уровень структуры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ransition spd="med">
    <p:wheel spokes="8"/>
  </p:transition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Picture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92696"/>
            <a:ext cx="9143280" cy="6164584"/>
          </a:xfrm>
          <a:prstGeom prst="rect">
            <a:avLst/>
          </a:prstGeom>
        </p:spPr>
      </p:pic>
      <p:sp>
        <p:nvSpPr>
          <p:cNvPr id="284" name="CustomShape 1"/>
          <p:cNvSpPr/>
          <p:nvPr/>
        </p:nvSpPr>
        <p:spPr>
          <a:xfrm>
            <a:off x="539640" y="693720"/>
            <a:ext cx="8135280" cy="71856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pPr algn="ctr"/>
            <a:endParaRPr dirty="0"/>
          </a:p>
        </p:txBody>
      </p:sp>
      <p:sp>
        <p:nvSpPr>
          <p:cNvPr id="285" name="CustomShape 2"/>
          <p:cNvSpPr/>
          <p:nvPr/>
        </p:nvSpPr>
        <p:spPr>
          <a:xfrm>
            <a:off x="323640" y="2493000"/>
            <a:ext cx="8568720" cy="201564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pPr algn="ctr"/>
            <a:r>
              <a:rPr lang="en-US" sz="3600" dirty="0" err="1">
                <a:solidFill>
                  <a:srgbClr val="00B0F0"/>
                </a:solidFill>
                <a:latin typeface="Impact"/>
              </a:rPr>
              <a:t>Проект</a:t>
            </a:r>
            <a:r>
              <a:rPr lang="en-US" sz="3600" dirty="0">
                <a:solidFill>
                  <a:srgbClr val="00B0F0"/>
                </a:solidFill>
                <a:latin typeface="Impact"/>
              </a:rPr>
              <a:t>: "</a:t>
            </a:r>
            <a:r>
              <a:rPr lang="en-US" sz="3600" dirty="0" err="1">
                <a:solidFill>
                  <a:srgbClr val="00B0F0"/>
                </a:solidFill>
                <a:latin typeface="Impact"/>
              </a:rPr>
              <a:t>Школьная</a:t>
            </a:r>
            <a:r>
              <a:rPr lang="en-US" sz="3600" dirty="0">
                <a:solidFill>
                  <a:srgbClr val="00B0F0"/>
                </a:solidFill>
                <a:latin typeface="Impact"/>
              </a:rPr>
              <a:t> </a:t>
            </a:r>
            <a:r>
              <a:rPr lang="en-US" sz="3600" dirty="0" err="1" smtClean="0">
                <a:solidFill>
                  <a:srgbClr val="00B0F0"/>
                </a:solidFill>
                <a:latin typeface="Impact"/>
              </a:rPr>
              <a:t>клумба</a:t>
            </a:r>
            <a:r>
              <a:rPr lang="en-US" sz="3600" dirty="0" smtClean="0">
                <a:solidFill>
                  <a:srgbClr val="00B0F0"/>
                </a:solidFill>
                <a:latin typeface="Impact"/>
              </a:rPr>
              <a:t>«</a:t>
            </a:r>
            <a:endParaRPr lang="ru-RU" sz="3600" dirty="0" smtClean="0">
              <a:solidFill>
                <a:srgbClr val="00B0F0"/>
              </a:solidFill>
              <a:latin typeface="Impact"/>
            </a:endParaRPr>
          </a:p>
          <a:p>
            <a:pPr algn="ctr"/>
            <a:r>
              <a:rPr lang="ru-RU" sz="3600" dirty="0" smtClean="0">
                <a:solidFill>
                  <a:srgbClr val="00B0F0"/>
                </a:solidFill>
                <a:latin typeface="Impact"/>
              </a:rPr>
              <a:t>Алехина Р. Ж.</a:t>
            </a:r>
            <a:endParaRPr dirty="0"/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str">
                                      <p:cBhvr additive="repl">
                                        <p:cTn id="7" dur="2000" fill="hold"/>
                                        <p:tgtEl>
                                          <p:spTgt spid="284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width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8" dur="2000" fill="hold"/>
                                        <p:tgtEl>
                                          <p:spTgt spid="284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height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2000" fill="freeze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str">
                                      <p:cBhvr additive="repl"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strVal val="-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strVal val="width"/>
                                          </p:val>
                                        </p:tav>
                                        <p:tav tm="100000">
                                          <p:val>
                                            <p:strVal val="width*.05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16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strVal val="width*.05"/>
                                          </p:val>
                                        </p:tav>
                                        <p:tav tm="100000">
                                          <p:val>
                                            <p:strVal val="width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17" dur="1000" fill="hold"/>
                                        <p:tgtEl>
                                          <p:spTgt spid="285"/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strVal val="height"/>
                                          </p:val>
                                        </p:tav>
                                        <p:tav tm="100000">
                                          <p:val>
                                            <p:strVal val="height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21" dur="1000" fill="freeze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User\Desktop\Папка\Мамино\фото\thumb-1400x7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0648"/>
            <a:ext cx="8352928" cy="619268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8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heel spokes="8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8250" y="928688"/>
            <a:ext cx="6667500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heel spokes="8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88640"/>
            <a:ext cx="7920880" cy="6336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heel spokes="8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548680"/>
            <a:ext cx="8016552" cy="5975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heel spokes="8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heel spokes="8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Picture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324720" y="1071360"/>
            <a:ext cx="4936320" cy="3702960"/>
          </a:xfrm>
          <a:prstGeom prst="rect">
            <a:avLst/>
          </a:prstGeom>
          <a:ln w="76320">
            <a:solidFill>
              <a:srgbClr val="93CF17"/>
            </a:solidFill>
            <a:round/>
          </a:ln>
        </p:spPr>
      </p:pic>
      <p:pic>
        <p:nvPicPr>
          <p:cNvPr id="306" name="Picture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03840" y="332656"/>
            <a:ext cx="4340160" cy="3255480"/>
          </a:xfrm>
          <a:prstGeom prst="rect">
            <a:avLst/>
          </a:prstGeom>
          <a:ln w="57240">
            <a:solidFill>
              <a:srgbClr val="95D819"/>
            </a:solidFill>
            <a:round/>
          </a:ln>
        </p:spPr>
      </p:pic>
      <p:sp>
        <p:nvSpPr>
          <p:cNvPr id="307" name="CustomShape 1"/>
          <p:cNvSpPr/>
          <p:nvPr/>
        </p:nvSpPr>
        <p:spPr>
          <a:xfrm>
            <a:off x="1979640" y="549360"/>
            <a:ext cx="4707720" cy="2115360"/>
          </a:xfrm>
          <a:prstGeom prst="rect">
            <a:avLst/>
          </a:prstGeom>
        </p:spPr>
        <p:txBody>
          <a:bodyPr lIns="90000" tIns="45000" rIns="90000" bIns="45000" anchor="b"/>
          <a:lstStyle/>
          <a:p>
            <a:pPr algn="ctr">
              <a:lnSpc>
                <a:spcPct val="90000"/>
              </a:lnSpc>
            </a:pPr>
            <a:r>
              <a:rPr lang="en-US" sz="5200" b="1">
                <a:solidFill>
                  <a:srgbClr val="FF0000"/>
                </a:solidFill>
                <a:latin typeface="Verdana"/>
              </a:rPr>
              <a:t>Схема будущей клумбы.</a:t>
            </a:r>
            <a:endParaRPr/>
          </a:p>
        </p:txBody>
      </p:sp>
      <p:sp>
        <p:nvSpPr>
          <p:cNvPr id="308" name="CustomShape 2"/>
          <p:cNvSpPr/>
          <p:nvPr/>
        </p:nvSpPr>
        <p:spPr>
          <a:xfrm>
            <a:off x="2489040" y="4280040"/>
            <a:ext cx="6145920" cy="1485360"/>
          </a:xfrm>
          <a:prstGeom prst="rect">
            <a:avLst/>
          </a:prstGeom>
        </p:spPr>
      </p:sp>
      <p:pic>
        <p:nvPicPr>
          <p:cNvPr id="309" name="Picture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95280" y="3789360"/>
            <a:ext cx="8243280" cy="2456640"/>
          </a:xfrm>
          <a:prstGeom prst="rect">
            <a:avLst/>
          </a:prstGeom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2000" fill="freeze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  <p:anim calcmode="lin" valueType="str">
                                      <p:cBhvr additive="repl">
                                        <p:cTn id="8" dur="2000" fill="hold"/>
                                        <p:tgtEl>
                                          <p:spTgt spid="307"/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strVal val="72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9" dur="2000" fill="hold"/>
                                        <p:tgtEl>
                                          <p:spTgt spid="307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height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10" dur="2000" fill="hold"/>
                                        <p:tgtEl>
                                          <p:spTgt spid="307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widt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5" dur="2000" fill="freeze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str">
                                      <p:cBhvr additive="repl"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strVal val="-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strVal val="width"/>
                                          </p:val>
                                        </p:tav>
                                        <p:tav tm="100000">
                                          <p:val>
                                            <p:strVal val="width*.05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22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strVal val="width*.05"/>
                                          </p:val>
                                        </p:tav>
                                        <p:tav tm="100000">
                                          <p:val>
                                            <p:strVal val="width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23" dur="2000" fill="hold"/>
                                        <p:tgtEl>
                                          <p:spTgt spid="306"/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strVal val="height"/>
                                          </p:val>
                                        </p:tav>
                                        <p:tav tm="100000">
                                          <p:val>
                                            <p:strVal val="height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27" dur="2000" fill="freeze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str">
                                      <p:cBhvr additive="repl"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strVal val="-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strVal val="width"/>
                                          </p:val>
                                        </p:tav>
                                        <p:tav tm="100000">
                                          <p:val>
                                            <p:strVal val="width*.05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34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strVal val="width*.05"/>
                                          </p:val>
                                        </p:tav>
                                        <p:tav tm="100000">
                                          <p:val>
                                            <p:strVal val="width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35" dur="2000" fill="hold"/>
                                        <p:tgtEl>
                                          <p:spTgt spid="305"/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strVal val="height"/>
                                          </p:val>
                                        </p:tav>
                                        <p:tav tm="100000">
                                          <p:val>
                                            <p:strVal val="height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39" dur="2000" fill="freeze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F:\фото\a6bb0602be3c44a7b5139f8a966059a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548680"/>
            <a:ext cx="8352928" cy="567382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8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476672"/>
            <a:ext cx="7704855" cy="5688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heel spokes="8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CustomShape 1"/>
          <p:cNvSpPr/>
          <p:nvPr/>
        </p:nvSpPr>
        <p:spPr>
          <a:xfrm>
            <a:off x="1332000" y="188640"/>
            <a:ext cx="6263640" cy="619236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pPr algn="ctr"/>
            <a:r>
              <a:rPr lang="en-US" sz="3600" dirty="0" err="1">
                <a:solidFill>
                  <a:srgbClr val="00B0F0"/>
                </a:solidFill>
                <a:latin typeface="Arial"/>
              </a:rPr>
              <a:t>Цветы</a:t>
            </a:r>
            <a:r>
              <a:rPr lang="en-US" sz="3600" dirty="0">
                <a:solidFill>
                  <a:srgbClr val="00B0F0"/>
                </a:solidFill>
                <a:latin typeface="Arial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Arial"/>
              </a:rPr>
              <a:t>для</a:t>
            </a:r>
            <a:r>
              <a:rPr lang="en-US" sz="3600" dirty="0">
                <a:solidFill>
                  <a:srgbClr val="00B0F0"/>
                </a:solidFill>
                <a:latin typeface="Arial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Arial"/>
              </a:rPr>
              <a:t>нашей</a:t>
            </a:r>
            <a:r>
              <a:rPr lang="en-US" sz="3600" dirty="0">
                <a:solidFill>
                  <a:srgbClr val="00B0F0"/>
                </a:solidFill>
                <a:latin typeface="Arial"/>
              </a:rPr>
              <a:t> </a:t>
            </a:r>
            <a:r>
              <a:rPr lang="en-US" sz="3600" dirty="0" err="1" smtClean="0">
                <a:solidFill>
                  <a:srgbClr val="00B0F0"/>
                </a:solidFill>
                <a:latin typeface="Arial"/>
              </a:rPr>
              <a:t>клумбы</a:t>
            </a:r>
            <a:r>
              <a:rPr lang="ru-RU" sz="3600" dirty="0" smtClean="0">
                <a:solidFill>
                  <a:srgbClr val="00B0F0"/>
                </a:solidFill>
                <a:latin typeface="Arial"/>
              </a:rPr>
              <a:t>.</a:t>
            </a:r>
            <a:endParaRPr dirty="0">
              <a:solidFill>
                <a:srgbClr val="00B0F0"/>
              </a:solidFill>
            </a:endParaRPr>
          </a:p>
        </p:txBody>
      </p:sp>
      <p:pic>
        <p:nvPicPr>
          <p:cNvPr id="312" name="Picture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504" y="1052736"/>
            <a:ext cx="2807640" cy="2807640"/>
          </a:xfrm>
          <a:prstGeom prst="rect">
            <a:avLst/>
          </a:prstGeom>
        </p:spPr>
      </p:pic>
      <p:pic>
        <p:nvPicPr>
          <p:cNvPr id="313" name="Picture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36720" y="3284984"/>
            <a:ext cx="2807280" cy="2807280"/>
          </a:xfrm>
          <a:prstGeom prst="rect">
            <a:avLst/>
          </a:prstGeom>
        </p:spPr>
      </p:pic>
      <p:pic>
        <p:nvPicPr>
          <p:cNvPr id="8" name="Picture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732240" y="1268760"/>
            <a:ext cx="1960200" cy="1918080"/>
          </a:xfrm>
          <a:prstGeom prst="rect">
            <a:avLst/>
          </a:prstGeom>
        </p:spPr>
      </p:pic>
      <p:pic>
        <p:nvPicPr>
          <p:cNvPr id="9" name="Рисунок 8" descr="P240711_12.09.jpg"/>
          <p:cNvPicPr/>
          <p:nvPr/>
        </p:nvPicPr>
        <p:blipFill>
          <a:blip r:embed="rId5" cstate="print"/>
          <a:stretch>
            <a:fillRect/>
          </a:stretch>
        </p:blipFill>
        <p:spPr>
          <a:xfrm rot="5400000">
            <a:off x="3780669" y="1269519"/>
            <a:ext cx="2448269" cy="2446759"/>
          </a:xfrm>
          <a:prstGeom prst="rect">
            <a:avLst/>
          </a:prstGeom>
        </p:spPr>
      </p:pic>
      <p:pic>
        <p:nvPicPr>
          <p:cNvPr id="10" name="Рисунок 9" descr="P240711_12.09.jpg"/>
          <p:cNvPicPr/>
          <p:nvPr/>
        </p:nvPicPr>
        <p:blipFill>
          <a:blip r:embed="rId6" cstate="print"/>
          <a:stretch>
            <a:fillRect/>
          </a:stretch>
        </p:blipFill>
        <p:spPr>
          <a:xfrm rot="5400000">
            <a:off x="755576" y="4077072"/>
            <a:ext cx="2160240" cy="2736304"/>
          </a:xfrm>
          <a:prstGeom prst="rect">
            <a:avLst/>
          </a:prstGeom>
        </p:spPr>
      </p:pic>
      <p:pic>
        <p:nvPicPr>
          <p:cNvPr id="11" name="Рисунок 10" descr="P240711_12.13.jpg"/>
          <p:cNvPicPr/>
          <p:nvPr/>
        </p:nvPicPr>
        <p:blipFill>
          <a:blip r:embed="rId7" cstate="print"/>
          <a:stretch>
            <a:fillRect/>
          </a:stretch>
        </p:blipFill>
        <p:spPr>
          <a:xfrm rot="5400000">
            <a:off x="3671945" y="4041116"/>
            <a:ext cx="2664294" cy="2448184"/>
          </a:xfrm>
          <a:prstGeom prst="rect">
            <a:avLst/>
          </a:prstGeom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600" fill="freeze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  <p:anim calcmode="lin" valueType="str">
                                      <p:cBhvr additive="repl">
                                        <p:cTn id="8" dur="1600" fill="hold"/>
                                        <p:tgtEl>
                                          <p:spTgt spid="312"/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strVal val="-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60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160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7" dur="800" fill="freeze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  <p:anim calcmode="lin" valueType="str">
                                      <p:cBhvr additive="repl">
                                        <p:cTn id="18" dur="800" fill="hold"/>
                                        <p:tgtEl>
                                          <p:spTgt spid="313"/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strVal val="-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8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8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7" dur="2000" fill="freez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str">
                                      <p:cBhvr additive="repl"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strVal val="72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height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widt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Picture 6"/>
          <p:cNvPicPr/>
          <p:nvPr/>
        </p:nvPicPr>
        <p:blipFill>
          <a:blip r:embed="rId2" cstate="print">
            <a:lum bright="12000"/>
          </a:blip>
          <a:stretch>
            <a:fillRect/>
          </a:stretch>
        </p:blipFill>
        <p:spPr>
          <a:xfrm>
            <a:off x="0" y="980728"/>
            <a:ext cx="9143280" cy="5895632"/>
          </a:xfrm>
          <a:prstGeom prst="rect">
            <a:avLst/>
          </a:prstGeom>
        </p:spPr>
      </p:pic>
      <p:sp>
        <p:nvSpPr>
          <p:cNvPr id="287" name="CustomShape 1"/>
          <p:cNvSpPr/>
          <p:nvPr/>
        </p:nvSpPr>
        <p:spPr>
          <a:xfrm>
            <a:off x="1692360" y="260280"/>
            <a:ext cx="5542920" cy="122328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pPr algn="ctr"/>
            <a:r>
              <a:rPr lang="en-US" sz="3600">
                <a:solidFill>
                  <a:srgbClr val="CC99FF"/>
                </a:solidFill>
                <a:latin typeface="Impact"/>
              </a:rPr>
              <a:t>Цель проекта:</a:t>
            </a:r>
            <a:endParaRPr/>
          </a:p>
        </p:txBody>
      </p:sp>
      <p:sp>
        <p:nvSpPr>
          <p:cNvPr id="288" name="CustomShape 2"/>
          <p:cNvSpPr/>
          <p:nvPr/>
        </p:nvSpPr>
        <p:spPr>
          <a:xfrm>
            <a:off x="324000" y="2133720"/>
            <a:ext cx="8652600" cy="302364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 sz="3600" b="1">
                <a:solidFill>
                  <a:srgbClr val="000000"/>
                </a:solidFill>
                <a:latin typeface="Arial"/>
              </a:rPr>
              <a:t>Благоустройство территории, </a:t>
            </a:r>
            <a:endParaRPr/>
          </a:p>
          <a:p>
            <a:r>
              <a:rPr lang="en-US" sz="3600" b="1">
                <a:solidFill>
                  <a:srgbClr val="000000"/>
                </a:solidFill>
                <a:latin typeface="Arial"/>
              </a:rPr>
              <a:t>эстетическое воспитание детей</a:t>
            </a:r>
            <a:endParaRPr/>
          </a:p>
          <a:p>
            <a:r>
              <a:rPr lang="en-US" sz="3600" b="1">
                <a:solidFill>
                  <a:srgbClr val="000000"/>
                </a:solidFill>
                <a:latin typeface="Arial"/>
              </a:rPr>
              <a:t>в ходе коллективно-творческого дела</a:t>
            </a:r>
            <a:endParaRPr/>
          </a:p>
          <a:p>
            <a:r>
              <a:rPr lang="en-US" sz="3600" b="1">
                <a:solidFill>
                  <a:srgbClr val="000000"/>
                </a:solidFill>
                <a:latin typeface="Arial"/>
              </a:rPr>
              <a:t>"Школьная клумба"</a:t>
            </a:r>
            <a:endParaRPr/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 additive="repl">
                                        <p:cTn id="7" dur="2000" fill="freeze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>
                                            <p:txEl>
                                              <p:pRg st="0" end="2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2" dur="800" fill="freeze"/>
                                        <p:tgtEl>
                                          <p:spTgt spid="288">
                                            <p:txEl>
                                              <p:pRg st="0" end="2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str">
                                      <p:cBhvr additive="repl">
                                        <p:cTn id="13" dur="800" fill="hold"/>
                                        <p:tgtEl>
                                          <p:spTgt spid="288">
                                            <p:txEl>
                                              <p:pRg st="0" end="29"/>
                                            </p:txEl>
                                          </p:spTgt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strVal val="-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800" fill="hold"/>
                                        <p:tgtEl>
                                          <p:spTgt spid="288">
                                            <p:txEl>
                                              <p:pRg st="0" end="2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" dur="800" fill="hold"/>
                                        <p:tgtEl>
                                          <p:spTgt spid="288">
                                            <p:txEl>
                                              <p:pRg st="0" end="2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8">
                                            <p:txEl>
                                              <p:pRg st="0" end="2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8">
                                            <p:txEl>
                                              <p:pRg st="0" end="2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>
                                            <p:txEl>
                                              <p:pRg st="113" end="1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2" dur="800" fill="freeze"/>
                                        <p:tgtEl>
                                          <p:spTgt spid="288">
                                            <p:txEl>
                                              <p:pRg st="113" end="1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str">
                                      <p:cBhvr additive="repl">
                                        <p:cTn id="23" dur="800" fill="hold"/>
                                        <p:tgtEl>
                                          <p:spTgt spid="288">
                                            <p:txEl>
                                              <p:pRg st="113" end="113"/>
                                            </p:txEl>
                                          </p:spTgt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strVal val="-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800" fill="hold"/>
                                        <p:tgtEl>
                                          <p:spTgt spid="288">
                                            <p:txEl>
                                              <p:pRg st="113" end="1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" dur="800" fill="hold"/>
                                        <p:tgtEl>
                                          <p:spTgt spid="288">
                                            <p:txEl>
                                              <p:pRg st="113" end="1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8">
                                            <p:txEl>
                                              <p:pRg st="113" end="1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8">
                                            <p:txEl>
                                              <p:pRg st="113" end="1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>
                                            <p:txEl>
                                              <p:pRg st="113" end="1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2" dur="800" fill="freeze"/>
                                        <p:tgtEl>
                                          <p:spTgt spid="288">
                                            <p:txEl>
                                              <p:pRg st="113" end="1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str">
                                      <p:cBhvr additive="repl">
                                        <p:cTn id="33" dur="800" fill="hold"/>
                                        <p:tgtEl>
                                          <p:spTgt spid="288">
                                            <p:txEl>
                                              <p:pRg st="113" end="113"/>
                                            </p:txEl>
                                          </p:spTgt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strVal val="-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4" dur="800" fill="hold"/>
                                        <p:tgtEl>
                                          <p:spTgt spid="288">
                                            <p:txEl>
                                              <p:pRg st="113" end="1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5" dur="800" fill="hold"/>
                                        <p:tgtEl>
                                          <p:spTgt spid="288">
                                            <p:txEl>
                                              <p:pRg st="113" end="1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8">
                                            <p:txEl>
                                              <p:pRg st="113" end="1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8">
                                            <p:txEl>
                                              <p:pRg st="113" end="1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>
                                            <p:txEl>
                                              <p:pRg st="113" end="1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str">
                                      <p:cBhvr additive="repl">
                                        <p:cTn id="42" dur="2000" fill="hold"/>
                                        <p:tgtEl>
                                          <p:spTgt spid="288">
                                            <p:txEl>
                                              <p:pRg st="113" end="113"/>
                                            </p:txEl>
                                          </p:spTgt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width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43" dur="2000" fill="hold"/>
                                        <p:tgtEl>
                                          <p:spTgt spid="288">
                                            <p:txEl>
                                              <p:pRg st="113" end="113"/>
                                            </p:txEl>
                                          </p:spTgt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height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44" dur="2000" fill="hold"/>
                                        <p:tgtEl>
                                          <p:spTgt spid="288">
                                            <p:txEl>
                                              <p:pRg st="113" end="113"/>
                                            </p:txEl>
                                          </p:spTgt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strVal val="36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45" dur="2000" fill="freeze"/>
                                        <p:tgtEl>
                                          <p:spTgt spid="288">
                                            <p:txEl>
                                              <p:pRg st="113" end="1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CustomShape 1"/>
          <p:cNvSpPr/>
          <p:nvPr/>
        </p:nvSpPr>
        <p:spPr>
          <a:xfrm>
            <a:off x="-181080" y="1584360"/>
            <a:ext cx="3960000" cy="5373000"/>
          </a:xfrm>
          <a:prstGeom prst="rect">
            <a:avLst/>
          </a:prstGeom>
        </p:spPr>
        <p:txBody>
          <a:bodyPr lIns="90000" tIns="45000" rIns="90000" bIns="45000"/>
          <a:lstStyle/>
          <a:p>
            <a:r>
              <a:rPr lang="en-US" sz="3200">
                <a:solidFill>
                  <a:srgbClr val="006699"/>
                </a:solidFill>
                <a:latin typeface="Verdana"/>
              </a:rPr>
              <a:t>   </a:t>
            </a:r>
            <a:r>
              <a:rPr lang="en-US" sz="1400">
                <a:solidFill>
                  <a:srgbClr val="590096"/>
                </a:solidFill>
                <a:latin typeface="Georgia"/>
              </a:rPr>
              <a:t>Теплолюбивый засухоустойчивый однолетник, нетребовательный к почвам. Растение компактное, высотой до 20 см, шаровидное. Соцветия - корзинки диаметром 6 см, имеют различную окраску. В смесь включены золотистые, лимонно-жёлтые и оранжевые цвета. Цветет с конца июня - начала июля до заморозков. Широко используется для рабаток, клумб, балконов, ваз, групповых посадок. Предпочитает открытые солнечные участки. Бархатцы выращивают через рассаду, семена сеют в апреле. Всходы появляются на 5 – 10-й день после посева. Сеянцы пикируют на расстоянии 7 см. Посадку на место производят после прекращения весенних заморозков, выдерживая расстояние между растениями 20см. Пересадку переносят легко в любом возрасте. </a:t>
            </a:r>
            <a:endParaRPr/>
          </a:p>
        </p:txBody>
      </p:sp>
      <p:sp>
        <p:nvSpPr>
          <p:cNvPr id="317" name="CustomShape 2"/>
          <p:cNvSpPr/>
          <p:nvPr/>
        </p:nvSpPr>
        <p:spPr>
          <a:xfrm>
            <a:off x="539640" y="0"/>
            <a:ext cx="7848000" cy="198828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pPr algn="ctr"/>
            <a:r>
              <a:rPr lang="en-US" sz="3600" b="1">
                <a:solidFill>
                  <a:srgbClr val="EAEAEA"/>
                </a:solidFill>
                <a:latin typeface="Arial"/>
              </a:rPr>
              <a:t>Бархатцы прямостоячие "Купид"</a:t>
            </a:r>
            <a:endParaRPr/>
          </a:p>
        </p:txBody>
      </p:sp>
      <p:pic>
        <p:nvPicPr>
          <p:cNvPr id="318" name="Picture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80000" y="1609560"/>
            <a:ext cx="5363280" cy="5247720"/>
          </a:xfrm>
          <a:prstGeom prst="rect">
            <a:avLst/>
          </a:prstGeom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2000" fill="freeze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2" dur="2000" fill="freeze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  <p:anim calcmode="lin" valueType="str">
                                      <p:cBhvr additive="repl">
                                        <p:cTn id="13" dur="2000" fill="hold"/>
                                        <p:tgtEl>
                                          <p:spTgt spid="318"/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strVal val="72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14" dur="2000" fill="hold"/>
                                        <p:tgtEl>
                                          <p:spTgt spid="318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height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15" dur="2000" fill="hold"/>
                                        <p:tgtEl>
                                          <p:spTgt spid="318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widt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>
                                            <p:txEl>
                                              <p:pRg st="0" end="7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0" dur="2000" fill="freeze"/>
                                        <p:tgtEl>
                                          <p:spTgt spid="316">
                                            <p:txEl>
                                              <p:pRg st="0" end="7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CustomShape 1"/>
          <p:cNvSpPr/>
          <p:nvPr/>
        </p:nvSpPr>
        <p:spPr>
          <a:xfrm>
            <a:off x="2489040" y="4280040"/>
            <a:ext cx="6145920" cy="1485360"/>
          </a:xfrm>
          <a:prstGeom prst="rect">
            <a:avLst/>
          </a:prstGeom>
        </p:spPr>
      </p:sp>
      <p:pic>
        <p:nvPicPr>
          <p:cNvPr id="320" name="Picture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9480" y="3645000"/>
            <a:ext cx="8533800" cy="2542320"/>
          </a:xfrm>
          <a:prstGeom prst="rect">
            <a:avLst/>
          </a:prstGeom>
        </p:spPr>
      </p:pic>
      <p:pic>
        <p:nvPicPr>
          <p:cNvPr id="321" name="Picture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08000" y="0"/>
            <a:ext cx="1960200" cy="1918080"/>
          </a:xfrm>
          <a:prstGeom prst="rect">
            <a:avLst/>
          </a:prstGeom>
        </p:spPr>
      </p:pic>
      <p:pic>
        <p:nvPicPr>
          <p:cNvPr id="322" name="Picture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556640"/>
            <a:ext cx="1960200" cy="1918080"/>
          </a:xfrm>
          <a:prstGeom prst="rect">
            <a:avLst/>
          </a:prstGeom>
        </p:spPr>
      </p:pic>
      <p:pic>
        <p:nvPicPr>
          <p:cNvPr id="323" name="Picture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19640" y="260640"/>
            <a:ext cx="1960200" cy="1918080"/>
          </a:xfrm>
          <a:prstGeom prst="rect">
            <a:avLst/>
          </a:prstGeom>
        </p:spPr>
      </p:pic>
      <p:pic>
        <p:nvPicPr>
          <p:cNvPr id="324" name="Picture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24000" y="260640"/>
            <a:ext cx="1960200" cy="1918080"/>
          </a:xfrm>
          <a:prstGeom prst="rect">
            <a:avLst/>
          </a:prstGeom>
        </p:spPr>
      </p:pic>
      <p:sp>
        <p:nvSpPr>
          <p:cNvPr id="325" name="Line 2"/>
          <p:cNvSpPr/>
          <p:nvPr/>
        </p:nvSpPr>
        <p:spPr>
          <a:xfrm>
            <a:off x="0" y="0"/>
            <a:ext cx="0" cy="0"/>
          </a:xfrm>
          <a:prstGeom prst="line">
            <a:avLst/>
          </a:prstGeom>
          <a:ln w="38160">
            <a:solidFill>
              <a:srgbClr val="005682"/>
            </a:solidFill>
            <a:round/>
            <a:tailEnd type="triangle" w="med" len="med"/>
          </a:ln>
        </p:spPr>
      </p:sp>
      <p:sp>
        <p:nvSpPr>
          <p:cNvPr id="326" name="Line 3"/>
          <p:cNvSpPr/>
          <p:nvPr/>
        </p:nvSpPr>
        <p:spPr>
          <a:xfrm>
            <a:off x="0" y="0"/>
            <a:ext cx="0" cy="0"/>
          </a:xfrm>
          <a:prstGeom prst="line">
            <a:avLst/>
          </a:prstGeom>
          <a:ln w="38160">
            <a:solidFill>
              <a:srgbClr val="005682"/>
            </a:solidFill>
            <a:round/>
            <a:tailEnd type="triangle" w="med" len="med"/>
          </a:ln>
        </p:spPr>
      </p:sp>
      <p:pic>
        <p:nvPicPr>
          <p:cNvPr id="327" name="Picture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183080" y="1700640"/>
            <a:ext cx="1960200" cy="1918080"/>
          </a:xfrm>
          <a:prstGeom prst="rect">
            <a:avLst/>
          </a:prstGeom>
        </p:spPr>
      </p:pic>
      <p:sp>
        <p:nvSpPr>
          <p:cNvPr id="328" name="Line 4"/>
          <p:cNvSpPr/>
          <p:nvPr/>
        </p:nvSpPr>
        <p:spPr>
          <a:xfrm>
            <a:off x="0" y="0"/>
            <a:ext cx="0" cy="0"/>
          </a:xfrm>
          <a:prstGeom prst="line">
            <a:avLst/>
          </a:prstGeom>
          <a:ln w="38160">
            <a:solidFill>
              <a:srgbClr val="005682"/>
            </a:solidFill>
            <a:round/>
            <a:tailEnd type="triangle" w="med" len="med"/>
          </a:ln>
        </p:spPr>
      </p:sp>
      <p:sp>
        <p:nvSpPr>
          <p:cNvPr id="329" name="Line 5"/>
          <p:cNvSpPr/>
          <p:nvPr/>
        </p:nvSpPr>
        <p:spPr>
          <a:xfrm>
            <a:off x="0" y="0"/>
            <a:ext cx="0" cy="0"/>
          </a:xfrm>
          <a:prstGeom prst="line">
            <a:avLst/>
          </a:prstGeom>
          <a:ln w="38160">
            <a:solidFill>
              <a:srgbClr val="005682"/>
            </a:solidFill>
            <a:round/>
            <a:tailEnd type="triangle" w="med" len="med"/>
          </a:ln>
        </p:spPr>
      </p:sp>
      <p:sp>
        <p:nvSpPr>
          <p:cNvPr id="330" name="Line 6"/>
          <p:cNvSpPr/>
          <p:nvPr/>
        </p:nvSpPr>
        <p:spPr>
          <a:xfrm>
            <a:off x="0" y="0"/>
            <a:ext cx="0" cy="0"/>
          </a:xfrm>
          <a:prstGeom prst="line">
            <a:avLst/>
          </a:prstGeom>
          <a:ln w="38160">
            <a:solidFill>
              <a:srgbClr val="005682"/>
            </a:solidFill>
            <a:round/>
            <a:tailEnd type="triangle" w="med" len="med"/>
          </a:ln>
        </p:spPr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str">
                                      <p:cBhvr additive="repl">
                                        <p:cTn id="7" dur="500" fill="hold"/>
                                        <p:tgtEl>
                                          <p:spTgt spid="320"/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strVal val="height/20"/>
                                          </p:val>
                                        </p:tav>
                                        <p:tav tm="50000">
                                          <p:val>
                                            <p:strVal val="height/20"/>
                                          </p:val>
                                        </p:tav>
                                        <p:tav tm="100000">
                                          <p:val>
                                            <p:strVal val="height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8" dur="500" fill="hold"/>
                                        <p:tgtEl>
                                          <p:spTgt spid="320"/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strVal val="width+.3"/>
                                          </p:val>
                                        </p:tav>
                                        <p:tav tm="50000">
                                          <p:val>
                                            <p:strVal val="width+.3"/>
                                          </p:val>
                                        </p:tav>
                                        <p:tav tm="100000">
                                          <p:val>
                                            <p:strVal val="widt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5" dur="2000" fill="freeze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  <p:anim calcmode="lin" valueType="str">
                                      <p:cBhvr additive="repl">
                                        <p:cTn id="16" dur="2000" fill="hold"/>
                                        <p:tgtEl>
                                          <p:spTgt spid="322"/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strVal val="72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17" dur="2000" fill="hold"/>
                                        <p:tgtEl>
                                          <p:spTgt spid="322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height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18" dur="2000" fill="hold"/>
                                        <p:tgtEl>
                                          <p:spTgt spid="322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widt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str">
                                      <p:cBhvr additive="repl">
                                        <p:cTn id="23" dur="500" fill="hold"/>
                                        <p:tgtEl>
                                          <p:spTgt spid="325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width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24" dur="500" fill="hold"/>
                                        <p:tgtEl>
                                          <p:spTgt spid="325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height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25" dur="500" fill="freeze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0" dur="2000" fill="freeze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  <p:anim calcmode="lin" valueType="str">
                                      <p:cBhvr additive="repl">
                                        <p:cTn id="31" dur="2000" fill="hold"/>
                                        <p:tgtEl>
                                          <p:spTgt spid="323"/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strVal val="72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32" dur="2000" fill="hold"/>
                                        <p:tgtEl>
                                          <p:spTgt spid="323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height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33" dur="2000" fill="hold"/>
                                        <p:tgtEl>
                                          <p:spTgt spid="323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widt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str">
                                      <p:cBhvr additive="repl">
                                        <p:cTn id="38" dur="500" fill="hold"/>
                                        <p:tgtEl>
                                          <p:spTgt spid="326"/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strVal val="height/20"/>
                                          </p:val>
                                        </p:tav>
                                        <p:tav tm="50000">
                                          <p:val>
                                            <p:strVal val="height/20"/>
                                          </p:val>
                                        </p:tav>
                                        <p:tav tm="100000">
                                          <p:val>
                                            <p:strVal val="height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39" dur="500" fill="hold"/>
                                        <p:tgtEl>
                                          <p:spTgt spid="326"/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strVal val="width+.3"/>
                                          </p:val>
                                        </p:tav>
                                        <p:tav tm="50000">
                                          <p:val>
                                            <p:strVal val="width+.3"/>
                                          </p:val>
                                        </p:tav>
                                        <p:tav tm="100000">
                                          <p:val>
                                            <p:strVal val="widt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0" dur="5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1" dur="5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6" dur="2000" fill="freeze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  <p:anim calcmode="lin" valueType="str">
                                      <p:cBhvr additive="repl">
                                        <p:cTn id="47" dur="2000" fill="hold"/>
                                        <p:tgtEl>
                                          <p:spTgt spid="321"/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strVal val="72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48" dur="2000" fill="hold"/>
                                        <p:tgtEl>
                                          <p:spTgt spid="321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height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49" dur="2000" fill="hold"/>
                                        <p:tgtEl>
                                          <p:spTgt spid="321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widt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4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str">
                                      <p:cBhvr additive="repl">
                                        <p:cTn id="54" dur="500" fill="hold"/>
                                        <p:tgtEl>
                                          <p:spTgt spid="328"/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strVal val="width*0.05"/>
                                          </p:val>
                                        </p:tav>
                                        <p:tav tm="100000">
                                          <p:val>
                                            <p:strVal val="width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55" dur="500" fill="hold"/>
                                        <p:tgtEl>
                                          <p:spTgt spid="328"/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strVal val="height"/>
                                          </p:val>
                                        </p:tav>
                                        <p:tav tm="100000">
                                          <p:val>
                                            <p:strVal val="height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6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7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58" dur="500" fill="freeze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63" dur="2000" fill="freeze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  <p:anim calcmode="lin" valueType="str">
                                      <p:cBhvr additive="repl">
                                        <p:cTn id="64" dur="2000" fill="hold"/>
                                        <p:tgtEl>
                                          <p:spTgt spid="324"/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strVal val="72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65" dur="2000" fill="hold"/>
                                        <p:tgtEl>
                                          <p:spTgt spid="324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height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66" dur="2000" fill="hold"/>
                                        <p:tgtEl>
                                          <p:spTgt spid="324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widt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4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str">
                                      <p:cBhvr additive="repl">
                                        <p:cTn id="71" dur="500" fill="hold"/>
                                        <p:tgtEl>
                                          <p:spTgt spid="329"/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strVal val="width*0.05"/>
                                          </p:val>
                                        </p:tav>
                                        <p:tav tm="100000">
                                          <p:val>
                                            <p:strVal val="width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72" dur="500" fill="hold"/>
                                        <p:tgtEl>
                                          <p:spTgt spid="329"/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strVal val="height"/>
                                          </p:val>
                                        </p:tav>
                                        <p:tav tm="100000">
                                          <p:val>
                                            <p:strVal val="height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3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4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75" dur="500" fill="freeze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80" dur="2000" fill="freeze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  <p:anim calcmode="lin" valueType="str">
                                      <p:cBhvr additive="repl">
                                        <p:cTn id="81" dur="2000" fill="hold"/>
                                        <p:tgtEl>
                                          <p:spTgt spid="327"/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strVal val="72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82" dur="2000" fill="hold"/>
                                        <p:tgtEl>
                                          <p:spTgt spid="327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height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83" dur="2000" fill="hold"/>
                                        <p:tgtEl>
                                          <p:spTgt spid="327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widt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4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str">
                                      <p:cBhvr additive="repl">
                                        <p:cTn id="88" dur="500" fill="hold"/>
                                        <p:tgtEl>
                                          <p:spTgt spid="330"/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strVal val="width*0.05"/>
                                          </p:val>
                                        </p:tav>
                                        <p:tav tm="100000">
                                          <p:val>
                                            <p:strVal val="width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89" dur="500" fill="hold"/>
                                        <p:tgtEl>
                                          <p:spTgt spid="330"/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strVal val="height"/>
                                          </p:val>
                                        </p:tav>
                                        <p:tav tm="100000">
                                          <p:val>
                                            <p:strVal val="height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0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1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2" dur="500" fill="freeze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Picture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1560" y="1124744"/>
            <a:ext cx="7559104" cy="4032448"/>
          </a:xfrm>
          <a:prstGeom prst="rect">
            <a:avLst/>
          </a:prstGeom>
        </p:spPr>
      </p:pic>
      <p:sp>
        <p:nvSpPr>
          <p:cNvPr id="335" name="CustomShape 1"/>
          <p:cNvSpPr/>
          <p:nvPr/>
        </p:nvSpPr>
        <p:spPr>
          <a:xfrm>
            <a:off x="250920" y="260280"/>
            <a:ext cx="8641800" cy="122328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pPr algn="ctr"/>
            <a:endParaRPr dirty="0"/>
          </a:p>
        </p:txBody>
      </p:sp>
      <p:sp>
        <p:nvSpPr>
          <p:cNvPr id="336" name="CustomShape 2"/>
          <p:cNvSpPr/>
          <p:nvPr/>
        </p:nvSpPr>
        <p:spPr>
          <a:xfrm>
            <a:off x="0" y="2637000"/>
            <a:ext cx="9143280" cy="3381840"/>
          </a:xfrm>
          <a:prstGeom prst="rect">
            <a:avLst/>
          </a:prstGeom>
        </p:spPr>
        <p:txBody>
          <a:bodyPr lIns="90000" tIns="45000" rIns="90000" bIns="45000"/>
          <a:lstStyle/>
          <a:p>
            <a:endParaRPr dirty="0"/>
          </a:p>
          <a:p>
            <a:endParaRPr dirty="0"/>
          </a:p>
          <a:p>
            <a:endParaRPr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55576" y="332656"/>
            <a:ext cx="79928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/>
              <a:t>Такой может быть наша клумба…</a:t>
            </a:r>
            <a:endParaRPr lang="ru-RU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691680" y="5805264"/>
            <a:ext cx="4464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str">
                                      <p:cBhvr additive="repl">
                                        <p:cTn id="7" dur="3000" fill="hold"/>
                                        <p:tgtEl>
                                          <p:spTgt spid="335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width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8" dur="3000" fill="hold"/>
                                        <p:tgtEl>
                                          <p:spTgt spid="335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height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3000" fill="freeze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>
                                            <p:txEl>
                                              <p:pRg st="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str">
                                      <p:cBhvr additive="repl">
                                        <p:cTn id="14" dur="2000" fill="hold"/>
                                        <p:tgtEl>
                                          <p:spTgt spid="336">
                                            <p:txEl>
                                              <p:pRg st="0" end="20"/>
                                            </p:txEl>
                                          </p:spTgt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width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15" dur="2000" fill="hold"/>
                                        <p:tgtEl>
                                          <p:spTgt spid="336">
                                            <p:txEl>
                                              <p:pRg st="0" end="20"/>
                                            </p:txEl>
                                          </p:spTgt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height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6" dur="2000" fill="freeze"/>
                                        <p:tgtEl>
                                          <p:spTgt spid="336">
                                            <p:txEl>
                                              <p:pRg st="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Picture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124744"/>
            <a:ext cx="9143280" cy="5751616"/>
          </a:xfrm>
          <a:prstGeom prst="rect">
            <a:avLst/>
          </a:prstGeom>
        </p:spPr>
      </p:pic>
      <p:sp>
        <p:nvSpPr>
          <p:cNvPr id="290" name="CustomShape 1"/>
          <p:cNvSpPr/>
          <p:nvPr/>
        </p:nvSpPr>
        <p:spPr>
          <a:xfrm>
            <a:off x="539640" y="1989000"/>
            <a:ext cx="8352720" cy="431892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buBlip>
                <a:blip r:embed="rId3"/>
              </a:buBlip>
            </a:pPr>
            <a:r>
              <a:rPr lang="en-US" sz="3600" b="1">
                <a:solidFill>
                  <a:srgbClr val="FFFF99"/>
                </a:solidFill>
                <a:latin typeface="Courier New"/>
              </a:rPr>
              <a:t>Привить чувство прекрасного.</a:t>
            </a:r>
            <a:endParaRPr/>
          </a:p>
          <a:p>
            <a:pPr>
              <a:buBlip>
                <a:blip r:embed="rId3"/>
              </a:buBlip>
            </a:pPr>
            <a:r>
              <a:rPr lang="en-US" sz="3600" b="1">
                <a:solidFill>
                  <a:srgbClr val="FFFF99"/>
                </a:solidFill>
                <a:latin typeface="Courier New"/>
              </a:rPr>
              <a:t>Развить наблюдательность и интерес к окружающему миру.</a:t>
            </a:r>
            <a:endParaRPr/>
          </a:p>
          <a:p>
            <a:pPr>
              <a:buBlip>
                <a:blip r:embed="rId3"/>
              </a:buBlip>
            </a:pPr>
            <a:r>
              <a:rPr lang="en-US" sz="3600" b="1">
                <a:solidFill>
                  <a:srgbClr val="FFFF99"/>
                </a:solidFill>
                <a:latin typeface="Courier New"/>
              </a:rPr>
              <a:t>Научиться различать виды цветов.</a:t>
            </a:r>
            <a:endParaRPr/>
          </a:p>
          <a:p>
            <a:pPr>
              <a:buBlip>
                <a:blip r:embed="rId3"/>
              </a:buBlip>
            </a:pPr>
            <a:r>
              <a:rPr lang="en-US" sz="3600" b="1">
                <a:solidFill>
                  <a:srgbClr val="FFFF99"/>
                </a:solidFill>
                <a:latin typeface="Courier New"/>
              </a:rPr>
              <a:t>Научиться сочетать цвета и подбирать по ним цветы.</a:t>
            </a:r>
            <a:endParaRPr/>
          </a:p>
        </p:txBody>
      </p:sp>
      <p:sp>
        <p:nvSpPr>
          <p:cNvPr id="291" name="CustomShape 2"/>
          <p:cNvSpPr/>
          <p:nvPr/>
        </p:nvSpPr>
        <p:spPr>
          <a:xfrm>
            <a:off x="900000" y="404640"/>
            <a:ext cx="7632000" cy="122328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pPr algn="ctr"/>
            <a:r>
              <a:rPr lang="en-US" sz="3600">
                <a:solidFill>
                  <a:srgbClr val="CC99FF"/>
                </a:solidFill>
                <a:latin typeface="Impact"/>
              </a:rPr>
              <a:t>Задачи:</a:t>
            </a:r>
            <a:endParaRPr/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7" dur="500" fill="freeze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>
                                            <p:txEl>
                                              <p:pRg st="0" end="2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2" dur="800" fill="freeze"/>
                                        <p:tgtEl>
                                          <p:spTgt spid="290">
                                            <p:txEl>
                                              <p:pRg st="0" end="2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str">
                                      <p:cBhvr additive="repl">
                                        <p:cTn id="13" dur="800" fill="hold"/>
                                        <p:tgtEl>
                                          <p:spTgt spid="290">
                                            <p:txEl>
                                              <p:pRg st="0" end="29"/>
                                            </p:txEl>
                                          </p:spTgt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strVal val="-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800" fill="hold"/>
                                        <p:tgtEl>
                                          <p:spTgt spid="290">
                                            <p:txEl>
                                              <p:pRg st="0" end="2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" dur="800" fill="hold"/>
                                        <p:tgtEl>
                                          <p:spTgt spid="290">
                                            <p:txEl>
                                              <p:pRg st="0" end="2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0">
                                            <p:txEl>
                                              <p:pRg st="0" end="2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0">
                                            <p:txEl>
                                              <p:pRg st="0" end="2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>
                                            <p:txEl>
                                              <p:pRg st="168" end="16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2" dur="800" fill="freeze"/>
                                        <p:tgtEl>
                                          <p:spTgt spid="290">
                                            <p:txEl>
                                              <p:pRg st="168" end="16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str">
                                      <p:cBhvr additive="repl">
                                        <p:cTn id="23" dur="800" fill="hold"/>
                                        <p:tgtEl>
                                          <p:spTgt spid="290">
                                            <p:txEl>
                                              <p:pRg st="168" end="168"/>
                                            </p:txEl>
                                          </p:spTgt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strVal val="-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800" fill="hold"/>
                                        <p:tgtEl>
                                          <p:spTgt spid="290">
                                            <p:txEl>
                                              <p:pRg st="168" end="16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" dur="800" fill="hold"/>
                                        <p:tgtEl>
                                          <p:spTgt spid="290">
                                            <p:txEl>
                                              <p:pRg st="168" end="16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0">
                                            <p:txEl>
                                              <p:pRg st="168" end="16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0">
                                            <p:txEl>
                                              <p:pRg st="168" end="16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>
                                            <p:txEl>
                                              <p:pRg st="168" end="16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2" dur="800" fill="freeze"/>
                                        <p:tgtEl>
                                          <p:spTgt spid="290">
                                            <p:txEl>
                                              <p:pRg st="168" end="16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str">
                                      <p:cBhvr additive="repl">
                                        <p:cTn id="33" dur="800" fill="hold"/>
                                        <p:tgtEl>
                                          <p:spTgt spid="290">
                                            <p:txEl>
                                              <p:pRg st="168" end="168"/>
                                            </p:txEl>
                                          </p:spTgt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strVal val="-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4" dur="800" fill="hold"/>
                                        <p:tgtEl>
                                          <p:spTgt spid="290">
                                            <p:txEl>
                                              <p:pRg st="168" end="16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5" dur="800" fill="hold"/>
                                        <p:tgtEl>
                                          <p:spTgt spid="290">
                                            <p:txEl>
                                              <p:pRg st="168" end="16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0">
                                            <p:txEl>
                                              <p:pRg st="168" end="16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0">
                                            <p:txEl>
                                              <p:pRg st="168" end="16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>
                                            <p:txEl>
                                              <p:pRg st="168" end="16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2" dur="800" fill="freeze"/>
                                        <p:tgtEl>
                                          <p:spTgt spid="290">
                                            <p:txEl>
                                              <p:pRg st="168" end="16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str">
                                      <p:cBhvr additive="repl">
                                        <p:cTn id="43" dur="800" fill="hold"/>
                                        <p:tgtEl>
                                          <p:spTgt spid="290">
                                            <p:txEl>
                                              <p:pRg st="168" end="168"/>
                                            </p:txEl>
                                          </p:spTgt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strVal val="-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" dur="800" fill="hold"/>
                                        <p:tgtEl>
                                          <p:spTgt spid="290">
                                            <p:txEl>
                                              <p:pRg st="168" end="16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5" dur="800" fill="hold"/>
                                        <p:tgtEl>
                                          <p:spTgt spid="290">
                                            <p:txEl>
                                              <p:pRg st="168" end="16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0">
                                            <p:txEl>
                                              <p:pRg st="168" end="16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0">
                                            <p:txEl>
                                              <p:pRg st="168" end="16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Picture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196752"/>
            <a:ext cx="9143280" cy="5679608"/>
          </a:xfrm>
          <a:prstGeom prst="rect">
            <a:avLst/>
          </a:prstGeom>
        </p:spPr>
      </p:pic>
      <p:sp>
        <p:nvSpPr>
          <p:cNvPr id="293" name="CustomShape 1"/>
          <p:cNvSpPr/>
          <p:nvPr/>
        </p:nvSpPr>
        <p:spPr>
          <a:xfrm>
            <a:off x="684360" y="333360"/>
            <a:ext cx="8135280" cy="86292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pPr algn="ctr"/>
            <a:r>
              <a:rPr lang="en-US" sz="3600">
                <a:solidFill>
                  <a:srgbClr val="33CCFF"/>
                </a:solidFill>
                <a:latin typeface="Impact"/>
              </a:rPr>
              <a:t>Проблемы, причины выбора темы:</a:t>
            </a:r>
            <a:endParaRPr/>
          </a:p>
        </p:txBody>
      </p:sp>
      <p:sp>
        <p:nvSpPr>
          <p:cNvPr id="294" name="CustomShape 2"/>
          <p:cNvSpPr/>
          <p:nvPr/>
        </p:nvSpPr>
        <p:spPr>
          <a:xfrm>
            <a:off x="611280" y="1628640"/>
            <a:ext cx="8208360" cy="122328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 sz="3600" b="1">
                <a:solidFill>
                  <a:srgbClr val="0066CC"/>
                </a:solidFill>
                <a:latin typeface="Courier New"/>
              </a:rPr>
              <a:t>Школа должна быть красивой и уютной </a:t>
            </a:r>
            <a:endParaRPr/>
          </a:p>
          <a:p>
            <a:r>
              <a:rPr lang="en-US" sz="3600" b="1">
                <a:solidFill>
                  <a:srgbClr val="0066CC"/>
                </a:solidFill>
                <a:latin typeface="Courier New"/>
              </a:rPr>
              <a:t>не только изнутри, но и снаружи.</a:t>
            </a:r>
            <a:endParaRPr/>
          </a:p>
        </p:txBody>
      </p:sp>
      <p:sp>
        <p:nvSpPr>
          <p:cNvPr id="295" name="CustomShape 3"/>
          <p:cNvSpPr/>
          <p:nvPr/>
        </p:nvSpPr>
        <p:spPr>
          <a:xfrm>
            <a:off x="611280" y="3213000"/>
            <a:ext cx="8208360" cy="115164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 sz="3600" b="1">
                <a:solidFill>
                  <a:srgbClr val="FF0000"/>
                </a:solidFill>
                <a:latin typeface="Courier New"/>
              </a:rPr>
              <a:t>Действующие клумбы не соответствуют </a:t>
            </a:r>
            <a:endParaRPr/>
          </a:p>
          <a:p>
            <a:r>
              <a:rPr lang="en-US" sz="3600" b="1">
                <a:solidFill>
                  <a:srgbClr val="FF0000"/>
                </a:solidFill>
                <a:latin typeface="Courier New"/>
              </a:rPr>
              <a:t>современным требованиям.</a:t>
            </a:r>
            <a:endParaRPr/>
          </a:p>
        </p:txBody>
      </p:sp>
      <p:sp>
        <p:nvSpPr>
          <p:cNvPr id="296" name="CustomShape 4"/>
          <p:cNvSpPr/>
          <p:nvPr/>
        </p:nvSpPr>
        <p:spPr>
          <a:xfrm>
            <a:off x="684360" y="4705200"/>
            <a:ext cx="8208360" cy="59472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pPr algn="ctr"/>
            <a:r>
              <a:rPr lang="en-US" sz="3600" b="1">
                <a:solidFill>
                  <a:srgbClr val="008000"/>
                </a:solidFill>
                <a:latin typeface="Courier New"/>
              </a:rPr>
              <a:t>Попробовать свои силы в оформительском деле.</a:t>
            </a:r>
            <a:endParaRPr/>
          </a:p>
        </p:txBody>
      </p:sp>
      <p:sp>
        <p:nvSpPr>
          <p:cNvPr id="297" name="CustomShape 5"/>
          <p:cNvSpPr/>
          <p:nvPr/>
        </p:nvSpPr>
        <p:spPr>
          <a:xfrm>
            <a:off x="684360" y="5589720"/>
            <a:ext cx="8063640" cy="86292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 sz="3600" b="1">
                <a:solidFill>
                  <a:srgbClr val="0000CC"/>
                </a:solidFill>
                <a:latin typeface="Courier New"/>
              </a:rPr>
              <a:t>Применить свои знания, полученные</a:t>
            </a:r>
            <a:endParaRPr/>
          </a:p>
          <a:p>
            <a:r>
              <a:rPr lang="en-US" sz="3600" b="1">
                <a:solidFill>
                  <a:srgbClr val="0000CC"/>
                </a:solidFill>
                <a:latin typeface="Courier New"/>
              </a:rPr>
              <a:t>на уроках и из книг, на практике.</a:t>
            </a:r>
            <a:endParaRPr/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str">
                                      <p:cBhvr additive="repl">
                                        <p:cTn id="7" dur="2000" fill="hold"/>
                                        <p:tgtEl>
                                          <p:spTgt spid="293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width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8" dur="2000" fill="hold"/>
                                        <p:tgtEl>
                                          <p:spTgt spid="293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height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2000" fill="freeze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str">
                                      <p:cBhvr additive="repl">
                                        <p:cTn id="14" dur="2000" fill="hold"/>
                                        <p:tgtEl>
                                          <p:spTgt spid="294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width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15" dur="2000" fill="hold"/>
                                        <p:tgtEl>
                                          <p:spTgt spid="294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height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6" dur="2000" fill="freeze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str">
                                      <p:cBhvr additive="repl">
                                        <p:cTn id="21" dur="2000" fill="hold"/>
                                        <p:tgtEl>
                                          <p:spTgt spid="295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width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22" dur="2000" fill="hold"/>
                                        <p:tgtEl>
                                          <p:spTgt spid="295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height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23" dur="2000" fill="freeze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str">
                                      <p:cBhvr additive="repl">
                                        <p:cTn id="28" dur="2000" fill="hold"/>
                                        <p:tgtEl>
                                          <p:spTgt spid="296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width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29" dur="2000" fill="hold"/>
                                        <p:tgtEl>
                                          <p:spTgt spid="296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height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30" dur="2000" fill="freeze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str">
                                      <p:cBhvr additive="repl">
                                        <p:cTn id="35" dur="500" fill="hold"/>
                                        <p:tgtEl>
                                          <p:spTgt spid="297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width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36" dur="500" fill="hold"/>
                                        <p:tgtEl>
                                          <p:spTgt spid="297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height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37" dur="500" fill="freeze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Picture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052736"/>
            <a:ext cx="9143280" cy="5804544"/>
          </a:xfrm>
          <a:prstGeom prst="rect">
            <a:avLst/>
          </a:prstGeom>
        </p:spPr>
      </p:pic>
      <p:sp>
        <p:nvSpPr>
          <p:cNvPr id="299" name="CustomShape 1"/>
          <p:cNvSpPr/>
          <p:nvPr/>
        </p:nvSpPr>
        <p:spPr>
          <a:xfrm>
            <a:off x="108000" y="1484280"/>
            <a:ext cx="8892360" cy="482364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pPr algn="ctr"/>
            <a:r>
              <a:rPr lang="en-US" sz="3600" b="1">
                <a:solidFill>
                  <a:srgbClr val="000080"/>
                </a:solidFill>
                <a:latin typeface="Monotype Corsiva"/>
              </a:rPr>
              <a:t>Наша задача совсем не проста:</a:t>
            </a:r>
            <a:endParaRPr/>
          </a:p>
          <a:p>
            <a:pPr algn="ctr"/>
            <a:r>
              <a:rPr lang="en-US" sz="3600" b="1">
                <a:solidFill>
                  <a:srgbClr val="000080"/>
                </a:solidFill>
                <a:latin typeface="Monotype Corsiva"/>
              </a:rPr>
              <a:t>Клумбу хотим мы </a:t>
            </a:r>
            <a:endParaRPr/>
          </a:p>
          <a:p>
            <a:pPr algn="ctr"/>
            <a:r>
              <a:rPr lang="en-US" sz="3600" b="1">
                <a:solidFill>
                  <a:srgbClr val="000080"/>
                </a:solidFill>
                <a:latin typeface="Monotype Corsiva"/>
              </a:rPr>
              <a:t>в прекрасных цветах.</a:t>
            </a:r>
            <a:endParaRPr/>
          </a:p>
          <a:p>
            <a:pPr algn="ctr"/>
            <a:r>
              <a:rPr lang="en-US" sz="3600" b="1">
                <a:solidFill>
                  <a:srgbClr val="000080"/>
                </a:solidFill>
                <a:latin typeface="Monotype Corsiva"/>
              </a:rPr>
              <a:t>И пусть наше диво всё лето</a:t>
            </a:r>
            <a:endParaRPr/>
          </a:p>
          <a:p>
            <a:pPr algn="ctr"/>
            <a:r>
              <a:rPr lang="en-US" sz="3600" b="1">
                <a:solidFill>
                  <a:srgbClr val="000080"/>
                </a:solidFill>
                <a:latin typeface="Monotype Corsiva"/>
              </a:rPr>
              <a:t>Теплом её будет согрето.</a:t>
            </a:r>
            <a:endParaRPr/>
          </a:p>
        </p:txBody>
      </p:sp>
      <p:sp>
        <p:nvSpPr>
          <p:cNvPr id="300" name="CustomShape 2"/>
          <p:cNvSpPr/>
          <p:nvPr/>
        </p:nvSpPr>
        <p:spPr>
          <a:xfrm>
            <a:off x="1908000" y="189000"/>
            <a:ext cx="5110920" cy="115164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Monotype Corsiva"/>
              </a:rPr>
              <a:t>А в целом</a:t>
            </a:r>
            <a:r>
              <a:rPr lang="en-US" sz="3600" b="1">
                <a:solidFill>
                  <a:srgbClr val="EDFAD2"/>
                </a:solidFill>
                <a:latin typeface="Monotype Corsiva"/>
              </a:rPr>
              <a:t>:</a:t>
            </a:r>
            <a:endParaRPr/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str">
                                      <p:cBhvr additive="repl">
                                        <p:cTn id="7" dur="1" fill="hold"/>
                                        <p:tgtEl>
                                          <p:spTgt spid="30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0" end="3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2" dur="2000" fill="freeze"/>
                                        <p:tgtEl>
                                          <p:spTgt spid="299">
                                            <p:txEl>
                                              <p:pRg st="0" end="3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120" end="1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7" dur="2000" fill="freeze"/>
                                        <p:tgtEl>
                                          <p:spTgt spid="299">
                                            <p:txEl>
                                              <p:pRg st="120" end="1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120" end="1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22" dur="500" fill="freeze"/>
                                        <p:tgtEl>
                                          <p:spTgt spid="299">
                                            <p:txEl>
                                              <p:pRg st="120" end="1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120" end="1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27" dur="1000" fill="freeze"/>
                                        <p:tgtEl>
                                          <p:spTgt spid="299">
                                            <p:txEl>
                                              <p:pRg st="120" end="1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120" end="1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32" dur="1000" fill="freeze"/>
                                        <p:tgtEl>
                                          <p:spTgt spid="299">
                                            <p:txEl>
                                              <p:pRg st="120" end="1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CustomShape 1"/>
          <p:cNvSpPr/>
          <p:nvPr/>
        </p:nvSpPr>
        <p:spPr>
          <a:xfrm>
            <a:off x="442800" y="103320"/>
            <a:ext cx="8243280" cy="1313640"/>
          </a:xfrm>
          <a:prstGeom prst="rect">
            <a:avLst/>
          </a:prstGeom>
        </p:spPr>
      </p:sp>
      <p:sp>
        <p:nvSpPr>
          <p:cNvPr id="302" name="CustomShape 2"/>
          <p:cNvSpPr/>
          <p:nvPr/>
        </p:nvSpPr>
        <p:spPr>
          <a:xfrm>
            <a:off x="457200" y="1600200"/>
            <a:ext cx="8228880" cy="4455360"/>
          </a:xfrm>
          <a:prstGeom prst="rect">
            <a:avLst/>
          </a:prstGeom>
        </p:spPr>
      </p:sp>
      <p:pic>
        <p:nvPicPr>
          <p:cNvPr id="303" name="Picture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196752"/>
            <a:ext cx="9143280" cy="5658728"/>
          </a:xfrm>
          <a:prstGeom prst="rect">
            <a:avLst/>
          </a:prstGeom>
        </p:spPr>
      </p:pic>
      <p:sp>
        <p:nvSpPr>
          <p:cNvPr id="304" name="CustomShape 3"/>
          <p:cNvSpPr/>
          <p:nvPr/>
        </p:nvSpPr>
        <p:spPr>
          <a:xfrm>
            <a:off x="684360" y="1268280"/>
            <a:ext cx="7848000" cy="165492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pPr algn="ctr"/>
            <a:endParaRPr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259632" y="188640"/>
            <a:ext cx="44947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rgbClr val="99CCFF"/>
                </a:solidFill>
                <a:latin typeface="Impact"/>
              </a:rPr>
              <a:t>Клумба нашей мечты.</a:t>
            </a:r>
            <a:endParaRPr lang="ru-RU" sz="3200" dirty="0"/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str">
                                      <p:cBhvr additive="repl">
                                        <p:cTn id="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strVal val="-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strVal val="width"/>
                                          </p:val>
                                        </p:tav>
                                        <p:tav tm="100000">
                                          <p:val>
                                            <p:strVal val="width*.05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strVal val="width*.05"/>
                                          </p:val>
                                        </p:tav>
                                        <p:tav tm="100000">
                                          <p:val>
                                            <p:strVal val="width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10" dur="2000" fill="hold"/>
                                        <p:tgtEl>
                                          <p:spTgt spid="304"/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strVal val="height"/>
                                          </p:val>
                                        </p:tav>
                                        <p:tav tm="100000">
                                          <p:val>
                                            <p:strVal val="height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4" dur="2000" fill="freeze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фото\klumb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052736"/>
            <a:ext cx="7511208" cy="525658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8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143000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heel spokes="8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124744"/>
            <a:ext cx="6972275" cy="4838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heel spokes="8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278</Words>
  <Application>Microsoft Office PowerPoint</Application>
  <PresentationFormat>Экран (4:3)</PresentationFormat>
  <Paragraphs>34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22</vt:i4>
      </vt:variant>
    </vt:vector>
  </HeadingPairs>
  <TitlesOfParts>
    <vt:vector size="25" baseType="lpstr">
      <vt:lpstr>Office Theme</vt:lpstr>
      <vt:lpstr>Office Theme</vt:lpstr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59 Elpis</dc:creator>
  <cp:lastModifiedBy>1</cp:lastModifiedBy>
  <cp:revision>8</cp:revision>
  <dcterms:modified xsi:type="dcterms:W3CDTF">2018-01-14T17:14:42Z</dcterms:modified>
</cp:coreProperties>
</file>